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8" r:id="rId2"/>
    <p:sldId id="260" r:id="rId3"/>
    <p:sldId id="261" r:id="rId4"/>
    <p:sldId id="293" r:id="rId5"/>
    <p:sldId id="294" r:id="rId6"/>
    <p:sldId id="262" r:id="rId7"/>
    <p:sldId id="282" r:id="rId8"/>
    <p:sldId id="281" r:id="rId9"/>
    <p:sldId id="280" r:id="rId10"/>
    <p:sldId id="263" r:id="rId11"/>
    <p:sldId id="283" r:id="rId12"/>
    <p:sldId id="286" r:id="rId13"/>
    <p:sldId id="287" r:id="rId14"/>
    <p:sldId id="278" r:id="rId15"/>
    <p:sldId id="273" r:id="rId16"/>
    <p:sldId id="277" r:id="rId17"/>
    <p:sldId id="276" r:id="rId18"/>
    <p:sldId id="275" r:id="rId19"/>
    <p:sldId id="269" r:id="rId20"/>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46" d="100"/>
          <a:sy n="46" d="100"/>
        </p:scale>
        <p:origin x="24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浜松　廉斗" userId="f59f8319-7696-4244-9eb9-9a7019838969" providerId="ADAL" clId="{5DC1080F-C11C-471A-87D4-3A4FAE3FE3CD}"/>
    <pc:docChg chg="modSld">
      <pc:chgData name="浜松　廉斗" userId="f59f8319-7696-4244-9eb9-9a7019838969" providerId="ADAL" clId="{5DC1080F-C11C-471A-87D4-3A4FAE3FE3CD}" dt="2023-10-16T07:40:53.537" v="34" actId="1076"/>
      <pc:docMkLst>
        <pc:docMk/>
      </pc:docMkLst>
      <pc:sldChg chg="modSp mod">
        <pc:chgData name="浜松　廉斗" userId="f59f8319-7696-4244-9eb9-9a7019838969" providerId="ADAL" clId="{5DC1080F-C11C-471A-87D4-3A4FAE3FE3CD}" dt="2023-10-16T07:40:19.280" v="0" actId="1076"/>
        <pc:sldMkLst>
          <pc:docMk/>
          <pc:sldMk cId="576450008" sldId="266"/>
        </pc:sldMkLst>
        <pc:spChg chg="mod">
          <ac:chgData name="浜松　廉斗" userId="f59f8319-7696-4244-9eb9-9a7019838969" providerId="ADAL" clId="{5DC1080F-C11C-471A-87D4-3A4FAE3FE3CD}" dt="2023-10-16T07:40:19.280" v="0" actId="1076"/>
          <ac:spMkLst>
            <pc:docMk/>
            <pc:sldMk cId="576450008" sldId="266"/>
            <ac:spMk id="2" creationId="{58890BA2-147B-4C3F-853F-D8DB86E09C0F}"/>
          </ac:spMkLst>
        </pc:spChg>
      </pc:sldChg>
      <pc:sldChg chg="modSp mod">
        <pc:chgData name="浜松　廉斗" userId="f59f8319-7696-4244-9eb9-9a7019838969" providerId="ADAL" clId="{5DC1080F-C11C-471A-87D4-3A4FAE3FE3CD}" dt="2023-10-16T07:40:34.145" v="1" actId="1076"/>
        <pc:sldMkLst>
          <pc:docMk/>
          <pc:sldMk cId="2214011928" sldId="267"/>
        </pc:sldMkLst>
        <pc:spChg chg="mod">
          <ac:chgData name="浜松　廉斗" userId="f59f8319-7696-4244-9eb9-9a7019838969" providerId="ADAL" clId="{5DC1080F-C11C-471A-87D4-3A4FAE3FE3CD}" dt="2023-10-16T07:40:34.145" v="1" actId="1076"/>
          <ac:spMkLst>
            <pc:docMk/>
            <pc:sldMk cId="2214011928" sldId="267"/>
            <ac:spMk id="2" creationId="{58890BA2-147B-4C3F-853F-D8DB86E09C0F}"/>
          </ac:spMkLst>
        </pc:spChg>
      </pc:sldChg>
      <pc:sldChg chg="modSp mod">
        <pc:chgData name="浜松　廉斗" userId="f59f8319-7696-4244-9eb9-9a7019838969" providerId="ADAL" clId="{5DC1080F-C11C-471A-87D4-3A4FAE3FE3CD}" dt="2023-10-16T07:40:37.111" v="2" actId="1076"/>
        <pc:sldMkLst>
          <pc:docMk/>
          <pc:sldMk cId="2620080479" sldId="268"/>
        </pc:sldMkLst>
        <pc:spChg chg="mod">
          <ac:chgData name="浜松　廉斗" userId="f59f8319-7696-4244-9eb9-9a7019838969" providerId="ADAL" clId="{5DC1080F-C11C-471A-87D4-3A4FAE3FE3CD}" dt="2023-10-16T07:40:37.111" v="2" actId="1076"/>
          <ac:spMkLst>
            <pc:docMk/>
            <pc:sldMk cId="2620080479" sldId="268"/>
            <ac:spMk id="2" creationId="{58890BA2-147B-4C3F-853F-D8DB86E09C0F}"/>
          </ac:spMkLst>
        </pc:spChg>
      </pc:sldChg>
      <pc:sldChg chg="modSp mod">
        <pc:chgData name="浜松　廉斗" userId="f59f8319-7696-4244-9eb9-9a7019838969" providerId="ADAL" clId="{5DC1080F-C11C-471A-87D4-3A4FAE3FE3CD}" dt="2023-10-16T07:40:53.537" v="34" actId="1076"/>
        <pc:sldMkLst>
          <pc:docMk/>
          <pc:sldMk cId="153605002" sldId="269"/>
        </pc:sldMkLst>
        <pc:spChg chg="mod">
          <ac:chgData name="浜松　廉斗" userId="f59f8319-7696-4244-9eb9-9a7019838969" providerId="ADAL" clId="{5DC1080F-C11C-471A-87D4-3A4FAE3FE3CD}" dt="2023-10-16T07:40:53.537" v="34" actId="1076"/>
          <ac:spMkLst>
            <pc:docMk/>
            <pc:sldMk cId="153605002" sldId="269"/>
            <ac:spMk id="2" creationId="{58890BA2-147B-4C3F-853F-D8DB86E09C0F}"/>
          </ac:spMkLst>
        </pc:spChg>
      </pc:sldChg>
    </pc:docChg>
  </pc:docChgLst>
  <pc:docChgLst>
    <pc:chgData name="浜松　廉斗" userId="f59f8319-7696-4244-9eb9-9a7019838969" providerId="ADAL" clId="{1CA78E34-B41C-45AF-AD42-069C9B129575}"/>
    <pc:docChg chg="undo custSel addSld delSld modSld">
      <pc:chgData name="浜松　廉斗" userId="f59f8319-7696-4244-9eb9-9a7019838969" providerId="ADAL" clId="{1CA78E34-B41C-45AF-AD42-069C9B129575}" dt="2023-12-08T07:36:01.629" v="1041" actId="20577"/>
      <pc:docMkLst>
        <pc:docMk/>
      </pc:docMkLst>
      <pc:sldChg chg="modSp mod">
        <pc:chgData name="浜松　廉斗" userId="f59f8319-7696-4244-9eb9-9a7019838969" providerId="ADAL" clId="{1CA78E34-B41C-45AF-AD42-069C9B129575}" dt="2023-12-08T07:29:43.487" v="784" actId="20577"/>
        <pc:sldMkLst>
          <pc:docMk/>
          <pc:sldMk cId="1187153861" sldId="256"/>
        </pc:sldMkLst>
        <pc:spChg chg="mod">
          <ac:chgData name="浜松　廉斗" userId="f59f8319-7696-4244-9eb9-9a7019838969" providerId="ADAL" clId="{1CA78E34-B41C-45AF-AD42-069C9B129575}" dt="2023-12-08T07:29:43.487" v="784" actId="20577"/>
          <ac:spMkLst>
            <pc:docMk/>
            <pc:sldMk cId="1187153861" sldId="256"/>
            <ac:spMk id="2" creationId="{5822B52D-371B-4C7F-8F3B-0981CAAA93EF}"/>
          </ac:spMkLst>
        </pc:spChg>
        <pc:spChg chg="mod">
          <ac:chgData name="浜松　廉斗" userId="f59f8319-7696-4244-9eb9-9a7019838969" providerId="ADAL" clId="{1CA78E34-B41C-45AF-AD42-069C9B129575}" dt="2023-12-08T07:10:45.726" v="110" actId="1076"/>
          <ac:spMkLst>
            <pc:docMk/>
            <pc:sldMk cId="1187153861" sldId="256"/>
            <ac:spMk id="3" creationId="{1D1B5FA6-791C-4DFF-87CB-AE5E01FE492F}"/>
          </ac:spMkLst>
        </pc:spChg>
      </pc:sldChg>
      <pc:sldChg chg="addSp modSp mod">
        <pc:chgData name="浜松　廉斗" userId="f59f8319-7696-4244-9eb9-9a7019838969" providerId="ADAL" clId="{1CA78E34-B41C-45AF-AD42-069C9B129575}" dt="2023-12-08T07:24:03.471" v="400" actId="1076"/>
        <pc:sldMkLst>
          <pc:docMk/>
          <pc:sldMk cId="4119692005" sldId="257"/>
        </pc:sldMkLst>
        <pc:spChg chg="add mod">
          <ac:chgData name="浜松　廉斗" userId="f59f8319-7696-4244-9eb9-9a7019838969" providerId="ADAL" clId="{1CA78E34-B41C-45AF-AD42-069C9B129575}" dt="2023-12-08T07:24:03.471" v="400" actId="1076"/>
          <ac:spMkLst>
            <pc:docMk/>
            <pc:sldMk cId="4119692005" sldId="257"/>
            <ac:spMk id="3" creationId="{08EB59C9-C285-4C13-ACB7-BFC0CC966434}"/>
          </ac:spMkLst>
        </pc:spChg>
      </pc:sldChg>
      <pc:sldChg chg="addSp delSp modSp mod">
        <pc:chgData name="浜松　廉斗" userId="f59f8319-7696-4244-9eb9-9a7019838969" providerId="ADAL" clId="{1CA78E34-B41C-45AF-AD42-069C9B129575}" dt="2023-12-08T07:32:40.083" v="858" actId="20577"/>
        <pc:sldMkLst>
          <pc:docMk/>
          <pc:sldMk cId="696173897" sldId="258"/>
        </pc:sldMkLst>
        <pc:spChg chg="mod">
          <ac:chgData name="浜松　廉斗" userId="f59f8319-7696-4244-9eb9-9a7019838969" providerId="ADAL" clId="{1CA78E34-B41C-45AF-AD42-069C9B129575}" dt="2023-12-08T07:24:16.700" v="413" actId="20577"/>
          <ac:spMkLst>
            <pc:docMk/>
            <pc:sldMk cId="696173897" sldId="258"/>
            <ac:spMk id="3" creationId="{624D21DC-06C8-43C6-9D71-241078333FB8}"/>
          </ac:spMkLst>
        </pc:spChg>
        <pc:spChg chg="add mod">
          <ac:chgData name="浜松　廉斗" userId="f59f8319-7696-4244-9eb9-9a7019838969" providerId="ADAL" clId="{1CA78E34-B41C-45AF-AD42-069C9B129575}" dt="2023-12-08T07:32:40.083" v="858" actId="20577"/>
          <ac:spMkLst>
            <pc:docMk/>
            <pc:sldMk cId="696173897" sldId="258"/>
            <ac:spMk id="4" creationId="{926D2875-4762-49F0-AC3B-6804A67DE305}"/>
          </ac:spMkLst>
        </pc:spChg>
        <pc:spChg chg="add mod">
          <ac:chgData name="浜松　廉斗" userId="f59f8319-7696-4244-9eb9-9a7019838969" providerId="ADAL" clId="{1CA78E34-B41C-45AF-AD42-069C9B129575}" dt="2023-12-08T07:32:31.364" v="845" actId="1076"/>
          <ac:spMkLst>
            <pc:docMk/>
            <pc:sldMk cId="696173897" sldId="258"/>
            <ac:spMk id="5" creationId="{BF30EB2A-5E8F-40B8-AF44-838C30E4B91E}"/>
          </ac:spMkLst>
        </pc:spChg>
        <pc:spChg chg="add del">
          <ac:chgData name="浜松　廉斗" userId="f59f8319-7696-4244-9eb9-9a7019838969" providerId="ADAL" clId="{1CA78E34-B41C-45AF-AD42-069C9B129575}" dt="2023-12-08T07:26:21.535" v="575" actId="22"/>
          <ac:spMkLst>
            <pc:docMk/>
            <pc:sldMk cId="696173897" sldId="258"/>
            <ac:spMk id="6" creationId="{DA12EAB4-C70D-4372-BC66-FB48DDBBEC34}"/>
          </ac:spMkLst>
        </pc:spChg>
        <pc:spChg chg="add mod">
          <ac:chgData name="浜松　廉斗" userId="f59f8319-7696-4244-9eb9-9a7019838969" providerId="ADAL" clId="{1CA78E34-B41C-45AF-AD42-069C9B129575}" dt="2023-12-08T07:32:34.075" v="846" actId="1076"/>
          <ac:spMkLst>
            <pc:docMk/>
            <pc:sldMk cId="696173897" sldId="258"/>
            <ac:spMk id="7" creationId="{3258F99F-B18B-4BE5-83C9-268A135CA429}"/>
          </ac:spMkLst>
        </pc:spChg>
      </pc:sldChg>
      <pc:sldChg chg="modSp del mod">
        <pc:chgData name="浜松　廉斗" userId="f59f8319-7696-4244-9eb9-9a7019838969" providerId="ADAL" clId="{1CA78E34-B41C-45AF-AD42-069C9B129575}" dt="2023-12-08T07:22:23.823" v="253" actId="47"/>
        <pc:sldMkLst>
          <pc:docMk/>
          <pc:sldMk cId="3723878014" sldId="259"/>
        </pc:sldMkLst>
        <pc:spChg chg="mod">
          <ac:chgData name="浜松　廉斗" userId="f59f8319-7696-4244-9eb9-9a7019838969" providerId="ADAL" clId="{1CA78E34-B41C-45AF-AD42-069C9B129575}" dt="2023-12-08T07:16:52.663" v="111" actId="1076"/>
          <ac:spMkLst>
            <pc:docMk/>
            <pc:sldMk cId="3723878014" sldId="259"/>
            <ac:spMk id="2" creationId="{6AA9A78C-677B-47B9-A720-718649671E4E}"/>
          </ac:spMkLst>
        </pc:spChg>
      </pc:sldChg>
      <pc:sldChg chg="addSp delSp modSp mod">
        <pc:chgData name="浜松　廉斗" userId="f59f8319-7696-4244-9eb9-9a7019838969" providerId="ADAL" clId="{1CA78E34-B41C-45AF-AD42-069C9B129575}" dt="2023-12-08T07:34:15.876" v="941" actId="20577"/>
        <pc:sldMkLst>
          <pc:docMk/>
          <pc:sldMk cId="4163678441" sldId="260"/>
        </pc:sldMkLst>
        <pc:spChg chg="mod">
          <ac:chgData name="浜松　廉斗" userId="f59f8319-7696-4244-9eb9-9a7019838969" providerId="ADAL" clId="{1CA78E34-B41C-45AF-AD42-069C9B129575}" dt="2023-12-08T07:33:06.568" v="859" actId="1076"/>
          <ac:spMkLst>
            <pc:docMk/>
            <pc:sldMk cId="4163678441" sldId="260"/>
            <ac:spMk id="2" creationId="{58890BA2-147B-4C3F-853F-D8DB86E09C0F}"/>
          </ac:spMkLst>
        </pc:spChg>
        <pc:spChg chg="add mod">
          <ac:chgData name="浜松　廉斗" userId="f59f8319-7696-4244-9eb9-9a7019838969" providerId="ADAL" clId="{1CA78E34-B41C-45AF-AD42-069C9B129575}" dt="2023-12-08T07:33:09.484" v="861" actId="1076"/>
          <ac:spMkLst>
            <pc:docMk/>
            <pc:sldMk cId="4163678441" sldId="260"/>
            <ac:spMk id="3" creationId="{081B8CF0-F6DE-4113-AAB7-4236DDBBECFE}"/>
          </ac:spMkLst>
        </pc:spChg>
        <pc:spChg chg="add mod">
          <ac:chgData name="浜松　廉斗" userId="f59f8319-7696-4244-9eb9-9a7019838969" providerId="ADAL" clId="{1CA78E34-B41C-45AF-AD42-069C9B129575}" dt="2023-12-08T07:33:36.026" v="888" actId="1076"/>
          <ac:spMkLst>
            <pc:docMk/>
            <pc:sldMk cId="4163678441" sldId="260"/>
            <ac:spMk id="4" creationId="{ACC4C0AB-0A1F-4E75-AC98-BAF6E806AEF8}"/>
          </ac:spMkLst>
        </pc:spChg>
        <pc:spChg chg="add del mod">
          <ac:chgData name="浜松　廉斗" userId="f59f8319-7696-4244-9eb9-9a7019838969" providerId="ADAL" clId="{1CA78E34-B41C-45AF-AD42-069C9B129575}" dt="2023-12-08T07:33:43.343" v="891" actId="478"/>
          <ac:spMkLst>
            <pc:docMk/>
            <pc:sldMk cId="4163678441" sldId="260"/>
            <ac:spMk id="5" creationId="{A40CFFBC-B334-4136-9C2F-6F3FBF1B697E}"/>
          </ac:spMkLst>
        </pc:spChg>
        <pc:spChg chg="add mod">
          <ac:chgData name="浜松　廉斗" userId="f59f8319-7696-4244-9eb9-9a7019838969" providerId="ADAL" clId="{1CA78E34-B41C-45AF-AD42-069C9B129575}" dt="2023-12-08T07:34:15.876" v="941" actId="20577"/>
          <ac:spMkLst>
            <pc:docMk/>
            <pc:sldMk cId="4163678441" sldId="260"/>
            <ac:spMk id="6" creationId="{35A1C17F-A5F0-4BF0-A6A8-22D93BFF92E9}"/>
          </ac:spMkLst>
        </pc:spChg>
      </pc:sldChg>
      <pc:sldChg chg="modSp mod">
        <pc:chgData name="浜松　廉斗" userId="f59f8319-7696-4244-9eb9-9a7019838969" providerId="ADAL" clId="{1CA78E34-B41C-45AF-AD42-069C9B129575}" dt="2023-12-08T07:34:10.047" v="924" actId="20577"/>
        <pc:sldMkLst>
          <pc:docMk/>
          <pc:sldMk cId="1206623494" sldId="261"/>
        </pc:sldMkLst>
        <pc:spChg chg="mod">
          <ac:chgData name="浜松　廉斗" userId="f59f8319-7696-4244-9eb9-9a7019838969" providerId="ADAL" clId="{1CA78E34-B41C-45AF-AD42-069C9B129575}" dt="2023-12-08T07:34:10.047" v="924" actId="20577"/>
          <ac:spMkLst>
            <pc:docMk/>
            <pc:sldMk cId="1206623494" sldId="261"/>
            <ac:spMk id="2" creationId="{58890BA2-147B-4C3F-853F-D8DB86E09C0F}"/>
          </ac:spMkLst>
        </pc:spChg>
      </pc:sldChg>
      <pc:sldChg chg="modSp mod">
        <pc:chgData name="浜松　廉斗" userId="f59f8319-7696-4244-9eb9-9a7019838969" providerId="ADAL" clId="{1CA78E34-B41C-45AF-AD42-069C9B129575}" dt="2023-12-08T07:35:03.257" v="974" actId="20577"/>
        <pc:sldMkLst>
          <pc:docMk/>
          <pc:sldMk cId="839351059" sldId="262"/>
        </pc:sldMkLst>
        <pc:spChg chg="mod">
          <ac:chgData name="浜松　廉斗" userId="f59f8319-7696-4244-9eb9-9a7019838969" providerId="ADAL" clId="{1CA78E34-B41C-45AF-AD42-069C9B129575}" dt="2023-12-08T07:35:03.257" v="974" actId="20577"/>
          <ac:spMkLst>
            <pc:docMk/>
            <pc:sldMk cId="839351059" sldId="262"/>
            <ac:spMk id="2" creationId="{58890BA2-147B-4C3F-853F-D8DB86E09C0F}"/>
          </ac:spMkLst>
        </pc:spChg>
      </pc:sldChg>
      <pc:sldChg chg="modSp mod">
        <pc:chgData name="浜松　廉斗" userId="f59f8319-7696-4244-9eb9-9a7019838969" providerId="ADAL" clId="{1CA78E34-B41C-45AF-AD42-069C9B129575}" dt="2023-12-08T07:36:01.629" v="1041" actId="20577"/>
        <pc:sldMkLst>
          <pc:docMk/>
          <pc:sldMk cId="712062972" sldId="263"/>
        </pc:sldMkLst>
        <pc:spChg chg="mod">
          <ac:chgData name="浜松　廉斗" userId="f59f8319-7696-4244-9eb9-9a7019838969" providerId="ADAL" clId="{1CA78E34-B41C-45AF-AD42-069C9B129575}" dt="2023-12-08T07:36:01.629" v="1041" actId="20577"/>
          <ac:spMkLst>
            <pc:docMk/>
            <pc:sldMk cId="712062972" sldId="263"/>
            <ac:spMk id="2" creationId="{58890BA2-147B-4C3F-853F-D8DB86E09C0F}"/>
          </ac:spMkLst>
        </pc:spChg>
      </pc:sldChg>
      <pc:sldChg chg="addSp modSp mod">
        <pc:chgData name="浜松　廉斗" userId="f59f8319-7696-4244-9eb9-9a7019838969" providerId="ADAL" clId="{1CA78E34-B41C-45AF-AD42-069C9B129575}" dt="2023-12-08T07:21:41.282" v="211" actId="1076"/>
        <pc:sldMkLst>
          <pc:docMk/>
          <pc:sldMk cId="576450008" sldId="266"/>
        </pc:sldMkLst>
        <pc:spChg chg="add mod">
          <ac:chgData name="浜松　廉斗" userId="f59f8319-7696-4244-9eb9-9a7019838969" providerId="ADAL" clId="{1CA78E34-B41C-45AF-AD42-069C9B129575}" dt="2023-12-08T07:09:05.299" v="19" actId="20577"/>
          <ac:spMkLst>
            <pc:docMk/>
            <pc:sldMk cId="576450008" sldId="266"/>
            <ac:spMk id="3" creationId="{51C27040-C434-4283-A381-EA27DCDDEA17}"/>
          </ac:spMkLst>
        </pc:spChg>
        <pc:spChg chg="add mod">
          <ac:chgData name="浜松　廉斗" userId="f59f8319-7696-4244-9eb9-9a7019838969" providerId="ADAL" clId="{1CA78E34-B41C-45AF-AD42-069C9B129575}" dt="2023-12-08T07:09:00.215" v="16" actId="1076"/>
          <ac:spMkLst>
            <pc:docMk/>
            <pc:sldMk cId="576450008" sldId="266"/>
            <ac:spMk id="4" creationId="{0E21A147-0C79-40ED-963F-C4259945323E}"/>
          </ac:spMkLst>
        </pc:spChg>
        <pc:spChg chg="add mod">
          <ac:chgData name="浜松　廉斗" userId="f59f8319-7696-4244-9eb9-9a7019838969" providerId="ADAL" clId="{1CA78E34-B41C-45AF-AD42-069C9B129575}" dt="2023-12-08T07:18:22.027" v="137" actId="1076"/>
          <ac:spMkLst>
            <pc:docMk/>
            <pc:sldMk cId="576450008" sldId="266"/>
            <ac:spMk id="5" creationId="{E9CF6073-1E8B-4106-A9B1-5E6450D659D8}"/>
          </ac:spMkLst>
        </pc:spChg>
        <pc:spChg chg="add mod">
          <ac:chgData name="浜松　廉斗" userId="f59f8319-7696-4244-9eb9-9a7019838969" providerId="ADAL" clId="{1CA78E34-B41C-45AF-AD42-069C9B129575}" dt="2023-12-08T07:18:28.157" v="139" actId="1076"/>
          <ac:spMkLst>
            <pc:docMk/>
            <pc:sldMk cId="576450008" sldId="266"/>
            <ac:spMk id="6" creationId="{F6F2CD01-C918-428A-B6F0-1B665F589E83}"/>
          </ac:spMkLst>
        </pc:spChg>
        <pc:spChg chg="add mod">
          <ac:chgData name="浜松　廉斗" userId="f59f8319-7696-4244-9eb9-9a7019838969" providerId="ADAL" clId="{1CA78E34-B41C-45AF-AD42-069C9B129575}" dt="2023-12-08T07:21:31.966" v="209" actId="1076"/>
          <ac:spMkLst>
            <pc:docMk/>
            <pc:sldMk cId="576450008" sldId="266"/>
            <ac:spMk id="7" creationId="{491CE403-E128-4CCF-8775-8749A0A20407}"/>
          </ac:spMkLst>
        </pc:spChg>
        <pc:spChg chg="add mod">
          <ac:chgData name="浜松　廉斗" userId="f59f8319-7696-4244-9eb9-9a7019838969" providerId="ADAL" clId="{1CA78E34-B41C-45AF-AD42-069C9B129575}" dt="2023-12-08T07:21:41.282" v="211" actId="1076"/>
          <ac:spMkLst>
            <pc:docMk/>
            <pc:sldMk cId="576450008" sldId="266"/>
            <ac:spMk id="8" creationId="{0729269A-5B57-4CB7-B90E-B37A8F1C61E1}"/>
          </ac:spMkLst>
        </pc:spChg>
      </pc:sldChg>
      <pc:sldChg chg="del">
        <pc:chgData name="浜松　廉斗" userId="f59f8319-7696-4244-9eb9-9a7019838969" providerId="ADAL" clId="{1CA78E34-B41C-45AF-AD42-069C9B129575}" dt="2023-12-08T07:09:16.921" v="20" actId="47"/>
        <pc:sldMkLst>
          <pc:docMk/>
          <pc:sldMk cId="2214011928" sldId="267"/>
        </pc:sldMkLst>
      </pc:sldChg>
      <pc:sldChg chg="del">
        <pc:chgData name="浜松　廉斗" userId="f59f8319-7696-4244-9eb9-9a7019838969" providerId="ADAL" clId="{1CA78E34-B41C-45AF-AD42-069C9B129575}" dt="2023-12-08T07:09:18.825" v="21" actId="47"/>
        <pc:sldMkLst>
          <pc:docMk/>
          <pc:sldMk cId="2620080479" sldId="268"/>
        </pc:sldMkLst>
      </pc:sldChg>
      <pc:sldChg chg="modSp mod">
        <pc:chgData name="浜松　廉斗" userId="f59f8319-7696-4244-9eb9-9a7019838969" providerId="ADAL" clId="{1CA78E34-B41C-45AF-AD42-069C9B129575}" dt="2023-12-08T07:23:36.083" v="371" actId="1076"/>
        <pc:sldMkLst>
          <pc:docMk/>
          <pc:sldMk cId="153605002" sldId="269"/>
        </pc:sldMkLst>
        <pc:spChg chg="mod">
          <ac:chgData name="浜松　廉斗" userId="f59f8319-7696-4244-9eb9-9a7019838969" providerId="ADAL" clId="{1CA78E34-B41C-45AF-AD42-069C9B129575}" dt="2023-12-08T07:23:36.083" v="371" actId="1076"/>
          <ac:spMkLst>
            <pc:docMk/>
            <pc:sldMk cId="153605002" sldId="269"/>
            <ac:spMk id="2" creationId="{58890BA2-147B-4C3F-853F-D8DB86E09C0F}"/>
          </ac:spMkLst>
        </pc:spChg>
      </pc:sldChg>
      <pc:sldChg chg="addSp delSp modSp add mod">
        <pc:chgData name="浜松　廉斗" userId="f59f8319-7696-4244-9eb9-9a7019838969" providerId="ADAL" clId="{1CA78E34-B41C-45AF-AD42-069C9B129575}" dt="2023-12-08T07:21:44.406" v="212"/>
        <pc:sldMkLst>
          <pc:docMk/>
          <pc:sldMk cId="2760715441" sldId="270"/>
        </pc:sldMkLst>
        <pc:spChg chg="mod">
          <ac:chgData name="浜松　廉斗" userId="f59f8319-7696-4244-9eb9-9a7019838969" providerId="ADAL" clId="{1CA78E34-B41C-45AF-AD42-069C9B129575}" dt="2023-12-08T07:09:28.036" v="26" actId="20577"/>
          <ac:spMkLst>
            <pc:docMk/>
            <pc:sldMk cId="2760715441" sldId="270"/>
            <ac:spMk id="3" creationId="{51C27040-C434-4283-A381-EA27DCDDEA17}"/>
          </ac:spMkLst>
        </pc:spChg>
        <pc:spChg chg="mod">
          <ac:chgData name="浜松　廉斗" userId="f59f8319-7696-4244-9eb9-9a7019838969" providerId="ADAL" clId="{1CA78E34-B41C-45AF-AD42-069C9B129575}" dt="2023-12-08T07:09:31.247" v="29" actId="20577"/>
          <ac:spMkLst>
            <pc:docMk/>
            <pc:sldMk cId="2760715441" sldId="270"/>
            <ac:spMk id="4" creationId="{0E21A147-0C79-40ED-963F-C4259945323E}"/>
          </ac:spMkLst>
        </pc:spChg>
        <pc:spChg chg="add del">
          <ac:chgData name="浜松　廉斗" userId="f59f8319-7696-4244-9eb9-9a7019838969" providerId="ADAL" clId="{1CA78E34-B41C-45AF-AD42-069C9B129575}" dt="2023-12-08T07:18:47.106" v="141" actId="22"/>
          <ac:spMkLst>
            <pc:docMk/>
            <pc:sldMk cId="2760715441" sldId="270"/>
            <ac:spMk id="6" creationId="{AD5FA875-F8BB-4BD8-8C0D-9F09264AA589}"/>
          </ac:spMkLst>
        </pc:spChg>
        <pc:spChg chg="add mod">
          <ac:chgData name="浜松　廉斗" userId="f59f8319-7696-4244-9eb9-9a7019838969" providerId="ADAL" clId="{1CA78E34-B41C-45AF-AD42-069C9B129575}" dt="2023-12-08T07:19:32.693" v="142"/>
          <ac:spMkLst>
            <pc:docMk/>
            <pc:sldMk cId="2760715441" sldId="270"/>
            <ac:spMk id="7" creationId="{DC8DAFEB-50C0-4315-9AC6-62DA011E7C2F}"/>
          </ac:spMkLst>
        </pc:spChg>
        <pc:spChg chg="add mod">
          <ac:chgData name="浜松　廉斗" userId="f59f8319-7696-4244-9eb9-9a7019838969" providerId="ADAL" clId="{1CA78E34-B41C-45AF-AD42-069C9B129575}" dt="2023-12-08T07:19:32.693" v="142"/>
          <ac:spMkLst>
            <pc:docMk/>
            <pc:sldMk cId="2760715441" sldId="270"/>
            <ac:spMk id="8" creationId="{AE132045-6FEE-48A5-9747-4F5491DDB9BE}"/>
          </ac:spMkLst>
        </pc:spChg>
        <pc:spChg chg="add mod">
          <ac:chgData name="浜松　廉斗" userId="f59f8319-7696-4244-9eb9-9a7019838969" providerId="ADAL" clId="{1CA78E34-B41C-45AF-AD42-069C9B129575}" dt="2023-12-08T07:21:44.406" v="212"/>
          <ac:spMkLst>
            <pc:docMk/>
            <pc:sldMk cId="2760715441" sldId="270"/>
            <ac:spMk id="9" creationId="{20448B1C-08E9-46DC-846B-A629F716AD9C}"/>
          </ac:spMkLst>
        </pc:spChg>
        <pc:spChg chg="add mod">
          <ac:chgData name="浜松　廉斗" userId="f59f8319-7696-4244-9eb9-9a7019838969" providerId="ADAL" clId="{1CA78E34-B41C-45AF-AD42-069C9B129575}" dt="2023-12-08T07:21:44.406" v="212"/>
          <ac:spMkLst>
            <pc:docMk/>
            <pc:sldMk cId="2760715441" sldId="270"/>
            <ac:spMk id="10" creationId="{BFD0DAB4-6CCC-476F-9286-E5B048F3383C}"/>
          </ac:spMkLst>
        </pc:spChg>
      </pc:sldChg>
      <pc:sldChg chg="addSp modSp add mod">
        <pc:chgData name="浜松　廉斗" userId="f59f8319-7696-4244-9eb9-9a7019838969" providerId="ADAL" clId="{1CA78E34-B41C-45AF-AD42-069C9B129575}" dt="2023-12-08T07:21:45.137" v="213"/>
        <pc:sldMkLst>
          <pc:docMk/>
          <pc:sldMk cId="3084507272" sldId="271"/>
        </pc:sldMkLst>
        <pc:spChg chg="mod">
          <ac:chgData name="浜松　廉斗" userId="f59f8319-7696-4244-9eb9-9a7019838969" providerId="ADAL" clId="{1CA78E34-B41C-45AF-AD42-069C9B129575}" dt="2023-12-08T07:09:35.230" v="32" actId="20577"/>
          <ac:spMkLst>
            <pc:docMk/>
            <pc:sldMk cId="3084507272" sldId="271"/>
            <ac:spMk id="3" creationId="{51C27040-C434-4283-A381-EA27DCDDEA17}"/>
          </ac:spMkLst>
        </pc:spChg>
        <pc:spChg chg="mod">
          <ac:chgData name="浜松　廉斗" userId="f59f8319-7696-4244-9eb9-9a7019838969" providerId="ADAL" clId="{1CA78E34-B41C-45AF-AD42-069C9B129575}" dt="2023-12-08T07:09:39.057" v="35" actId="20577"/>
          <ac:spMkLst>
            <pc:docMk/>
            <pc:sldMk cId="3084507272" sldId="271"/>
            <ac:spMk id="4" creationId="{0E21A147-0C79-40ED-963F-C4259945323E}"/>
          </ac:spMkLst>
        </pc:spChg>
        <pc:spChg chg="add mod">
          <ac:chgData name="浜松　廉斗" userId="f59f8319-7696-4244-9eb9-9a7019838969" providerId="ADAL" clId="{1CA78E34-B41C-45AF-AD42-069C9B129575}" dt="2023-12-08T07:19:33.406" v="143"/>
          <ac:spMkLst>
            <pc:docMk/>
            <pc:sldMk cId="3084507272" sldId="271"/>
            <ac:spMk id="5" creationId="{8A6303D7-29C2-494A-97FC-6A8BBF5D57AA}"/>
          </ac:spMkLst>
        </pc:spChg>
        <pc:spChg chg="add mod">
          <ac:chgData name="浜松　廉斗" userId="f59f8319-7696-4244-9eb9-9a7019838969" providerId="ADAL" clId="{1CA78E34-B41C-45AF-AD42-069C9B129575}" dt="2023-12-08T07:19:33.406" v="143"/>
          <ac:spMkLst>
            <pc:docMk/>
            <pc:sldMk cId="3084507272" sldId="271"/>
            <ac:spMk id="6" creationId="{F16C6D58-A5EB-4D18-B3C6-6818D96B938A}"/>
          </ac:spMkLst>
        </pc:spChg>
        <pc:spChg chg="add mod">
          <ac:chgData name="浜松　廉斗" userId="f59f8319-7696-4244-9eb9-9a7019838969" providerId="ADAL" clId="{1CA78E34-B41C-45AF-AD42-069C9B129575}" dt="2023-12-08T07:21:45.137" v="213"/>
          <ac:spMkLst>
            <pc:docMk/>
            <pc:sldMk cId="3084507272" sldId="271"/>
            <ac:spMk id="7" creationId="{B214C022-FD08-4D9E-9FF5-21E9AD148730}"/>
          </ac:spMkLst>
        </pc:spChg>
        <pc:spChg chg="add mod">
          <ac:chgData name="浜松　廉斗" userId="f59f8319-7696-4244-9eb9-9a7019838969" providerId="ADAL" clId="{1CA78E34-B41C-45AF-AD42-069C9B129575}" dt="2023-12-08T07:21:45.137" v="213"/>
          <ac:spMkLst>
            <pc:docMk/>
            <pc:sldMk cId="3084507272" sldId="271"/>
            <ac:spMk id="8" creationId="{395D2054-40EF-47AF-9243-72274C8EC42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801356" y="1237197"/>
            <a:ext cx="9089103" cy="2631887"/>
          </a:xfrm>
        </p:spPr>
        <p:txBody>
          <a:bodyPr anchor="b">
            <a:normAutofit/>
          </a:bodyPr>
          <a:lstStyle>
            <a:lvl1pPr algn="ctr">
              <a:defRPr sz="5291"/>
            </a:lvl1pPr>
          </a:lstStyle>
          <a:p>
            <a:r>
              <a:rPr lang="ja-JP" altLang="en-US"/>
              <a:t>マスター タイトルの書式設定</a:t>
            </a:r>
            <a:endParaRPr lang="en-US" dirty="0"/>
          </a:p>
        </p:txBody>
      </p:sp>
      <p:sp>
        <p:nvSpPr>
          <p:cNvPr id="3" name="Subtitle 2"/>
          <p:cNvSpPr>
            <a:spLocks noGrp="1"/>
          </p:cNvSpPr>
          <p:nvPr>
            <p:ph type="subTitle" idx="1"/>
          </p:nvPr>
        </p:nvSpPr>
        <p:spPr>
          <a:xfrm>
            <a:off x="801356" y="3970580"/>
            <a:ext cx="9089103"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2024/5/5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6873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801366" y="4728240"/>
            <a:ext cx="9091868" cy="903187"/>
          </a:xfrm>
        </p:spPr>
        <p:txBody>
          <a:bodyPr anchor="b">
            <a:normAutofit/>
          </a:bodyPr>
          <a:lstStyle>
            <a:lvl1pPr>
              <a:defRPr sz="3086"/>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01366" y="684893"/>
            <a:ext cx="9091868" cy="372553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6" y="5631427"/>
            <a:ext cx="9090495" cy="752299"/>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4297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801355" y="671973"/>
            <a:ext cx="9079765" cy="3775273"/>
          </a:xfrm>
        </p:spPr>
        <p:txBody>
          <a:bodyPr anchor="ctr"/>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7" y="4635035"/>
            <a:ext cx="9079764" cy="1755090"/>
          </a:xfrm>
        </p:spPr>
        <p:txBody>
          <a:bodyPr anchor="ct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37499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268260" y="671971"/>
            <a:ext cx="8158078" cy="3299122"/>
          </a:xfrm>
        </p:spPr>
        <p:txBody>
          <a:bodyPr anchor="ctr"/>
          <a:lstStyle>
            <a:lvl1pPr>
              <a:defRPr sz="3527"/>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508925" y="3979392"/>
            <a:ext cx="7675356" cy="470481"/>
          </a:xfrm>
        </p:spPr>
        <p:txBody>
          <a:bodyPr anchor="t">
            <a:normAutofit/>
          </a:bodyPr>
          <a:lstStyle>
            <a:lvl1pPr marL="0" indent="0" algn="r">
              <a:buNone/>
              <a:defRPr sz="1543"/>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4" name="Text Placeholder 3"/>
          <p:cNvSpPr>
            <a:spLocks noGrp="1"/>
          </p:cNvSpPr>
          <p:nvPr>
            <p:ph type="body" sz="half" idx="2"/>
          </p:nvPr>
        </p:nvSpPr>
        <p:spPr>
          <a:xfrm>
            <a:off x="801354" y="4635037"/>
            <a:ext cx="9079765" cy="1748690"/>
          </a:xfrm>
        </p:spPr>
        <p:txBody>
          <a:bodyPr anchor="ctr">
            <a:normAutofit/>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
        <p:nvSpPr>
          <p:cNvPr id="10" name="TextBox 9"/>
          <p:cNvSpPr txBox="1"/>
          <p:nvPr/>
        </p:nvSpPr>
        <p:spPr>
          <a:xfrm>
            <a:off x="590768" y="707410"/>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818" dirty="0">
                <a:solidFill>
                  <a:schemeClr val="tx1"/>
                </a:solidFill>
                <a:effectLst/>
              </a:rPr>
              <a:t>“</a:t>
            </a:r>
          </a:p>
        </p:txBody>
      </p:sp>
      <p:sp>
        <p:nvSpPr>
          <p:cNvPr id="14" name="TextBox 13"/>
          <p:cNvSpPr txBox="1"/>
          <p:nvPr/>
        </p:nvSpPr>
        <p:spPr>
          <a:xfrm>
            <a:off x="9291869" y="3387828"/>
            <a:ext cx="534591" cy="644607"/>
          </a:xfrm>
          <a:prstGeom prst="rect">
            <a:avLst/>
          </a:prstGeom>
        </p:spPr>
        <p:txBody>
          <a:bodyPr vert="horz" lIns="100796" tIns="50398" rIns="100796" bIns="5039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818" dirty="0">
                <a:solidFill>
                  <a:schemeClr val="tx1"/>
                </a:solidFill>
                <a:effectLst/>
              </a:rPr>
              <a:t>”</a:t>
            </a:r>
          </a:p>
        </p:txBody>
      </p:sp>
    </p:spTree>
    <p:extLst>
      <p:ext uri="{BB962C8B-B14F-4D97-AF65-F5344CB8AC3E}">
        <p14:creationId xmlns:p14="http://schemas.microsoft.com/office/powerpoint/2010/main" val="3527159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801366" y="2344561"/>
            <a:ext cx="9081137" cy="2768833"/>
          </a:xfrm>
        </p:spPr>
        <p:txBody>
          <a:bodyPr anchor="b"/>
          <a:lstStyle>
            <a:lvl1pPr>
              <a:defRPr sz="3527"/>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01355" y="5126377"/>
            <a:ext cx="9079765" cy="1257349"/>
          </a:xfrm>
        </p:spPr>
        <p:txBody>
          <a:bodyPr anchor="t"/>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29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801354" y="671973"/>
            <a:ext cx="9079765" cy="1461188"/>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801356" y="2301987"/>
            <a:ext cx="2893030" cy="907541"/>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8" name="Text Placeholder 3"/>
          <p:cNvSpPr>
            <a:spLocks noGrp="1"/>
          </p:cNvSpPr>
          <p:nvPr>
            <p:ph type="body" sz="half" idx="15"/>
          </p:nvPr>
        </p:nvSpPr>
        <p:spPr>
          <a:xfrm>
            <a:off x="801356" y="3209526"/>
            <a:ext cx="2893030"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9" name="Text Placeholder 4"/>
          <p:cNvSpPr>
            <a:spLocks noGrp="1"/>
          </p:cNvSpPr>
          <p:nvPr>
            <p:ph type="body" sz="quarter" idx="3"/>
          </p:nvPr>
        </p:nvSpPr>
        <p:spPr>
          <a:xfrm>
            <a:off x="3897950" y="2301986"/>
            <a:ext cx="2892681"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0" name="Text Placeholder 3"/>
          <p:cNvSpPr>
            <a:spLocks noGrp="1"/>
          </p:cNvSpPr>
          <p:nvPr>
            <p:ph type="body" sz="half" idx="16"/>
          </p:nvPr>
        </p:nvSpPr>
        <p:spPr>
          <a:xfrm>
            <a:off x="3897950" y="3209526"/>
            <a:ext cx="2893789"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11" name="Text Placeholder 4"/>
          <p:cNvSpPr>
            <a:spLocks noGrp="1"/>
          </p:cNvSpPr>
          <p:nvPr>
            <p:ph type="body" sz="quarter" idx="13"/>
          </p:nvPr>
        </p:nvSpPr>
        <p:spPr>
          <a:xfrm>
            <a:off x="6992209" y="2301986"/>
            <a:ext cx="2886238" cy="907540"/>
          </a:xfrm>
        </p:spPr>
        <p:txBody>
          <a:bodyPr anchor="b">
            <a:noAutofit/>
          </a:bodyPr>
          <a:lstStyle>
            <a:lvl1pPr marL="0" indent="0" algn="ctr">
              <a:lnSpc>
                <a:spcPct val="100000"/>
              </a:lnSpc>
              <a:buNone/>
              <a:defRPr sz="2646"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12" name="Text Placeholder 3"/>
          <p:cNvSpPr>
            <a:spLocks noGrp="1"/>
          </p:cNvSpPr>
          <p:nvPr>
            <p:ph type="body" sz="half" idx="17"/>
          </p:nvPr>
        </p:nvSpPr>
        <p:spPr>
          <a:xfrm>
            <a:off x="6994882" y="3209526"/>
            <a:ext cx="2886238" cy="317419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2024/5/5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27583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801355" y="671973"/>
            <a:ext cx="9079765" cy="1461188"/>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801356" y="4397296"/>
            <a:ext cx="2893029"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957650" y="2306302"/>
            <a:ext cx="2578287"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801356" y="5032518"/>
            <a:ext cx="2893029"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2" name="Text Placeholder 4"/>
          <p:cNvSpPr>
            <a:spLocks noGrp="1"/>
          </p:cNvSpPr>
          <p:nvPr>
            <p:ph type="body" sz="quarter" idx="3"/>
          </p:nvPr>
        </p:nvSpPr>
        <p:spPr>
          <a:xfrm>
            <a:off x="3896042" y="4397296"/>
            <a:ext cx="2893053"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006796" y="2306302"/>
            <a:ext cx="2569933"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3894854" y="5032517"/>
            <a:ext cx="2894240" cy="1351209"/>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25" name="Text Placeholder 4"/>
          <p:cNvSpPr>
            <a:spLocks noGrp="1"/>
          </p:cNvSpPr>
          <p:nvPr>
            <p:ph type="body" sz="quarter" idx="13"/>
          </p:nvPr>
        </p:nvSpPr>
        <p:spPr>
          <a:xfrm>
            <a:off x="6992319" y="4397296"/>
            <a:ext cx="2885088" cy="635222"/>
          </a:xfrm>
        </p:spPr>
        <p:txBody>
          <a:bodyPr anchor="b">
            <a:noAutofit/>
          </a:bodyPr>
          <a:lstStyle>
            <a:lvl1pPr marL="0" indent="0" algn="ctr">
              <a:lnSpc>
                <a:spcPct val="100000"/>
              </a:lnSpc>
              <a:buNone/>
              <a:defRPr sz="2205" b="0">
                <a:solidFill>
                  <a:schemeClr val="tx1"/>
                </a:solidFill>
              </a:defRPr>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149628" y="2306302"/>
            <a:ext cx="2571326" cy="1679928"/>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764"/>
            </a:lvl1pPr>
            <a:lvl2pPr marL="503972" indent="0">
              <a:buNone/>
              <a:defRPr sz="1764"/>
            </a:lvl2pPr>
            <a:lvl3pPr marL="1007943" indent="0">
              <a:buNone/>
              <a:defRPr sz="176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6992208" y="5032519"/>
            <a:ext cx="2888911" cy="1351206"/>
          </a:xfrm>
        </p:spPr>
        <p:txBody>
          <a:bodyPr anchor="t">
            <a:normAutofit/>
          </a:bodyPr>
          <a:lstStyle>
            <a:lvl1pPr marL="0" indent="0" algn="ctr">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2024/5/5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716008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2024/5/5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829602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671971"/>
            <a:ext cx="2229791" cy="5711756"/>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01356" y="671971"/>
            <a:ext cx="6716326" cy="5711756"/>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2024/5/5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1195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2024/5/5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93389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077990" y="724472"/>
            <a:ext cx="8535834" cy="3144614"/>
          </a:xfrm>
        </p:spPr>
        <p:txBody>
          <a:bodyPr anchor="b">
            <a:normAutofit/>
          </a:bodyPr>
          <a:lstStyle>
            <a:lvl1pPr>
              <a:defRPr sz="3748"/>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77990" y="3970582"/>
            <a:ext cx="8535834" cy="1653678"/>
          </a:xfrm>
        </p:spPr>
        <p:txBody>
          <a:bodyPr/>
          <a:lstStyle>
            <a:lvl1pPr marL="0" indent="0" algn="ctr">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EFB48BE-D444-4AA4-A2AB-2E35F8924030}" type="datetimeFigureOut">
              <a:rPr kumimoji="1" lang="ja-JP" altLang="en-US" smtClean="0"/>
              <a:t>2024/5/5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539281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2023"/>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01356" y="2301986"/>
            <a:ext cx="4477726"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413785" y="2301986"/>
            <a:ext cx="4467335" cy="408174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8829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01357" y="671973"/>
            <a:ext cx="9079764" cy="1461188"/>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70382" y="2301986"/>
            <a:ext cx="4209756"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4" name="Content Placeholder 3"/>
          <p:cNvSpPr>
            <a:spLocks noGrp="1"/>
          </p:cNvSpPr>
          <p:nvPr>
            <p:ph sz="half" idx="2"/>
          </p:nvPr>
        </p:nvSpPr>
        <p:spPr>
          <a:xfrm>
            <a:off x="801355" y="3210197"/>
            <a:ext cx="4478782"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81757" y="2301986"/>
            <a:ext cx="4199363" cy="908210"/>
          </a:xfrm>
        </p:spPr>
        <p:txBody>
          <a:bodyPr anchor="b"/>
          <a:lstStyle>
            <a:lvl1pPr marL="0" indent="0">
              <a:lnSpc>
                <a:spcPct val="100000"/>
              </a:lnSpc>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ja-JP" altLang="en-US"/>
              <a:t>マスター テキストの書式設定</a:t>
            </a:r>
          </a:p>
        </p:txBody>
      </p:sp>
      <p:sp>
        <p:nvSpPr>
          <p:cNvPr id="6" name="Content Placeholder 5"/>
          <p:cNvSpPr>
            <a:spLocks noGrp="1"/>
          </p:cNvSpPr>
          <p:nvPr>
            <p:ph sz="quarter" idx="4"/>
          </p:nvPr>
        </p:nvSpPr>
        <p:spPr>
          <a:xfrm>
            <a:off x="5412730" y="3210197"/>
            <a:ext cx="4468390" cy="31735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EFB48BE-D444-4AA4-A2AB-2E35F8924030}" type="datetimeFigureOut">
              <a:rPr kumimoji="1" lang="ja-JP" altLang="en-US" smtClean="0"/>
              <a:t>2024/5/5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413831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EFB48BE-D444-4AA4-A2AB-2E35F8924030}" type="datetimeFigureOut">
              <a:rPr kumimoji="1" lang="ja-JP" altLang="en-US" smtClean="0"/>
              <a:t>2024/5/5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379458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B48BE-D444-4AA4-A2AB-2E35F8924030}" type="datetimeFigureOut">
              <a:rPr kumimoji="1" lang="ja-JP" altLang="en-US" smtClean="0"/>
              <a:t>2024/5/5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52241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04366" y="671971"/>
            <a:ext cx="3448388" cy="2603888"/>
          </a:xfrm>
        </p:spPr>
        <p:txBody>
          <a:bodyPr anchor="b">
            <a:normAutofit/>
          </a:bodyPr>
          <a:lstStyle>
            <a:lvl1pPr>
              <a:defRPr sz="3086"/>
            </a:lvl1pPr>
          </a:lstStyle>
          <a:p>
            <a:r>
              <a:rPr lang="ja-JP" altLang="en-US"/>
              <a:t>マスター タイトルの書式設定</a:t>
            </a:r>
            <a:endParaRPr lang="en-US" dirty="0"/>
          </a:p>
        </p:txBody>
      </p:sp>
      <p:sp>
        <p:nvSpPr>
          <p:cNvPr id="3" name="Content Placeholder 2"/>
          <p:cNvSpPr>
            <a:spLocks noGrp="1"/>
          </p:cNvSpPr>
          <p:nvPr>
            <p:ph idx="1"/>
          </p:nvPr>
        </p:nvSpPr>
        <p:spPr>
          <a:xfrm>
            <a:off x="4453225" y="671971"/>
            <a:ext cx="5427895" cy="571175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04366" y="3275861"/>
            <a:ext cx="3448388" cy="3107865"/>
          </a:xfrm>
        </p:spPr>
        <p:txBody>
          <a:bodyPr/>
          <a:lstStyle>
            <a:lvl1pPr marL="0" indent="0" algn="ctr">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100354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04367" y="671971"/>
            <a:ext cx="4873057" cy="2603888"/>
          </a:xfrm>
        </p:spPr>
        <p:txBody>
          <a:bodyPr anchor="b">
            <a:normAutofit/>
          </a:bodyPr>
          <a:lstStyle>
            <a:lvl1pPr>
              <a:defRPr sz="3527"/>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138593" y="836526"/>
            <a:ext cx="3469154" cy="538264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01355" y="3275859"/>
            <a:ext cx="4877312" cy="3107866"/>
          </a:xfrm>
        </p:spPr>
        <p:txBody>
          <a:bodyPr>
            <a:normAutofit/>
          </a:bodyPr>
          <a:lstStyle>
            <a:lvl1pPr marL="0" indent="0" algn="ctr">
              <a:buNone/>
              <a:defRPr sz="198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EFB48BE-D444-4AA4-A2AB-2E35F8924030}" type="datetimeFigureOut">
              <a:rPr kumimoji="1" lang="ja-JP" altLang="en-US" smtClean="0"/>
              <a:t>2024/5/5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328058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1357" y="671973"/>
            <a:ext cx="9079764" cy="146202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01355" y="2310522"/>
            <a:ext cx="9079765" cy="407320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733892" y="6485223"/>
            <a:ext cx="2405658"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EFB48BE-D444-4AA4-A2AB-2E35F8924030}" type="datetimeFigureOut">
              <a:rPr kumimoji="1" lang="ja-JP" altLang="en-US" smtClean="0"/>
              <a:t>2024/5/5</a:t>
            </a:fld>
            <a:endParaRPr kumimoji="1" lang="ja-JP" altLang="en-US"/>
          </a:p>
        </p:txBody>
      </p:sp>
      <p:sp>
        <p:nvSpPr>
          <p:cNvPr id="5" name="Footer Placeholder 4"/>
          <p:cNvSpPr>
            <a:spLocks noGrp="1"/>
          </p:cNvSpPr>
          <p:nvPr>
            <p:ph type="ftr" sz="quarter" idx="3"/>
          </p:nvPr>
        </p:nvSpPr>
        <p:spPr>
          <a:xfrm>
            <a:off x="801356" y="6485223"/>
            <a:ext cx="5851790" cy="402483"/>
          </a:xfrm>
          <a:prstGeom prst="rect">
            <a:avLst/>
          </a:prstGeom>
        </p:spPr>
        <p:txBody>
          <a:bodyPr vert="horz" lIns="91440" tIns="45720" rIns="91440" bIns="45720" rtlCol="0" anchor="ctr"/>
          <a:lstStyle>
            <a:lvl1pPr algn="l">
              <a:defRPr sz="1102">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9220297" y="6485223"/>
            <a:ext cx="660824" cy="402483"/>
          </a:xfrm>
          <a:prstGeom prst="rect">
            <a:avLst/>
          </a:prstGeom>
        </p:spPr>
        <p:txBody>
          <a:bodyPr vert="horz" lIns="91440" tIns="45720" rIns="91440" bIns="45720" rtlCol="0" anchor="ctr"/>
          <a:lstStyle>
            <a:lvl1pPr algn="r">
              <a:defRPr sz="1102">
                <a:solidFill>
                  <a:schemeClr val="tx1">
                    <a:tint val="75000"/>
                  </a:schemeClr>
                </a:solidFill>
              </a:defRPr>
            </a:lvl1pPr>
          </a:lstStyle>
          <a:p>
            <a:fld id="{0CC2672E-11D5-40F3-A1AB-7B0520D4E183}" type="slidenum">
              <a:rPr kumimoji="1" lang="ja-JP" altLang="en-US" smtClean="0"/>
              <a:t>‹#›</a:t>
            </a:fld>
            <a:endParaRPr kumimoji="1" lang="ja-JP" altLang="en-US"/>
          </a:p>
        </p:txBody>
      </p:sp>
    </p:spTree>
    <p:extLst>
      <p:ext uri="{BB962C8B-B14F-4D97-AF65-F5344CB8AC3E}">
        <p14:creationId xmlns:p14="http://schemas.microsoft.com/office/powerpoint/2010/main" val="25870359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1007943" rtl="0" eaLnBrk="1" latinLnBrk="0" hangingPunct="1">
        <a:lnSpc>
          <a:spcPct val="90000"/>
        </a:lnSpc>
        <a:spcBef>
          <a:spcPct val="0"/>
        </a:spcBef>
        <a:buNone/>
        <a:defRPr kumimoji="1" sz="3748"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51986" indent="-251986" algn="l" defTabSz="1007943" rtl="0" eaLnBrk="1" latinLnBrk="0" hangingPunct="1">
        <a:lnSpc>
          <a:spcPct val="120000"/>
        </a:lnSpc>
        <a:spcBef>
          <a:spcPts val="1102"/>
        </a:spcBef>
        <a:buFont typeface="Arial" panose="020B0604020202020204" pitchFamily="34" charset="0"/>
        <a:buChar char="•"/>
        <a:defRPr kumimoji="1" sz="2205" kern="1200">
          <a:solidFill>
            <a:schemeClr val="tx1"/>
          </a:solidFill>
          <a:effectLst>
            <a:outerShdw blurRad="50800" dist="38100" dir="2700000" algn="tl" rotWithShape="0">
              <a:srgbClr val="000000">
                <a:alpha val="48000"/>
              </a:srgbClr>
            </a:outerShdw>
          </a:effectLst>
          <a:latin typeface="+mn-lt"/>
          <a:ea typeface="+mn-ea"/>
          <a:cs typeface="+mn-cs"/>
        </a:defRPr>
      </a:lvl1pPr>
      <a:lvl2pPr marL="755957" indent="-251986" algn="l" defTabSz="1007943" rtl="0" eaLnBrk="1" latinLnBrk="0" hangingPunct="1">
        <a:lnSpc>
          <a:spcPct val="120000"/>
        </a:lnSpc>
        <a:spcBef>
          <a:spcPts val="551"/>
        </a:spcBef>
        <a:buFont typeface="Arial" panose="020B0604020202020204" pitchFamily="34" charset="0"/>
        <a:buChar char="•"/>
        <a:defRPr kumimoji="1" sz="1984" kern="1200">
          <a:solidFill>
            <a:schemeClr val="tx1"/>
          </a:solidFill>
          <a:effectLst>
            <a:outerShdw blurRad="50800" dist="38100" dir="2700000" algn="tl" rotWithShape="0">
              <a:srgbClr val="000000">
                <a:alpha val="48000"/>
              </a:srgbClr>
            </a:outerShdw>
          </a:effectLst>
          <a:latin typeface="+mn-lt"/>
          <a:ea typeface="+mn-ea"/>
          <a:cs typeface="+mn-cs"/>
        </a:defRPr>
      </a:lvl2pPr>
      <a:lvl3pPr marL="1259929" indent="-251986" algn="l" defTabSz="1007943" rtl="0" eaLnBrk="1" latinLnBrk="0" hangingPunct="1">
        <a:lnSpc>
          <a:spcPct val="120000"/>
        </a:lnSpc>
        <a:spcBef>
          <a:spcPts val="551"/>
        </a:spcBef>
        <a:buFont typeface="Arial" panose="020B0604020202020204" pitchFamily="34" charset="0"/>
        <a:buChar char="•"/>
        <a:defRPr kumimoji="1" sz="1764" kern="1200">
          <a:solidFill>
            <a:schemeClr val="tx1"/>
          </a:solidFill>
          <a:effectLst>
            <a:outerShdw blurRad="50800" dist="38100" dir="2700000" algn="tl" rotWithShape="0">
              <a:srgbClr val="000000">
                <a:alpha val="48000"/>
              </a:srgbClr>
            </a:outerShdw>
          </a:effectLst>
          <a:latin typeface="+mn-lt"/>
          <a:ea typeface="+mn-ea"/>
          <a:cs typeface="+mn-cs"/>
        </a:defRPr>
      </a:lvl3pPr>
      <a:lvl4pPr marL="1763900" indent="-251986" algn="l" defTabSz="1007943" rtl="0" eaLnBrk="1" latinLnBrk="0" hangingPunct="1">
        <a:lnSpc>
          <a:spcPct val="120000"/>
        </a:lnSpc>
        <a:spcBef>
          <a:spcPts val="551"/>
        </a:spcBef>
        <a:buFont typeface="Arial" panose="020B0604020202020204" pitchFamily="34" charset="0"/>
        <a:buChar char="•"/>
        <a:defRPr kumimoji="1" sz="1543" kern="1200">
          <a:solidFill>
            <a:schemeClr val="tx1"/>
          </a:solidFill>
          <a:effectLst>
            <a:outerShdw blurRad="50800" dist="38100" dir="2700000" algn="tl" rotWithShape="0">
              <a:srgbClr val="000000">
                <a:alpha val="48000"/>
              </a:srgbClr>
            </a:outerShdw>
          </a:effectLst>
          <a:latin typeface="+mn-lt"/>
          <a:ea typeface="+mn-ea"/>
          <a:cs typeface="+mn-cs"/>
        </a:defRPr>
      </a:lvl4pPr>
      <a:lvl5pPr marL="2267872"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5pPr>
      <a:lvl6pPr marL="2771844"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6pPr>
      <a:lvl7pPr marL="3275815"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7pPr>
      <a:lvl8pPr marL="3779787"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8pPr>
      <a:lvl9pPr marL="4283758" indent="-251986" algn="l" defTabSz="1007943" rtl="0" eaLnBrk="1" latinLnBrk="0" hangingPunct="1">
        <a:lnSpc>
          <a:spcPct val="120000"/>
        </a:lnSpc>
        <a:spcBef>
          <a:spcPts val="551"/>
        </a:spcBef>
        <a:buFont typeface="Arial" panose="020B0604020202020204" pitchFamily="34" charset="0"/>
        <a:buChar char="•"/>
        <a:defRPr kumimoji="1" sz="1323"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07943" rtl="0" eaLnBrk="1" latinLnBrk="0" hangingPunct="1">
        <a:defRPr kumimoji="1" sz="1984" kern="1200">
          <a:solidFill>
            <a:schemeClr val="tx1"/>
          </a:solidFill>
          <a:latin typeface="+mn-lt"/>
          <a:ea typeface="+mn-ea"/>
          <a:cs typeface="+mn-cs"/>
        </a:defRPr>
      </a:lvl1pPr>
      <a:lvl2pPr marL="503972" algn="l" defTabSz="1007943" rtl="0" eaLnBrk="1" latinLnBrk="0" hangingPunct="1">
        <a:defRPr kumimoji="1" sz="1984" kern="1200">
          <a:solidFill>
            <a:schemeClr val="tx1"/>
          </a:solidFill>
          <a:latin typeface="+mn-lt"/>
          <a:ea typeface="+mn-ea"/>
          <a:cs typeface="+mn-cs"/>
        </a:defRPr>
      </a:lvl2pPr>
      <a:lvl3pPr marL="1007943" algn="l" defTabSz="1007943" rtl="0" eaLnBrk="1" latinLnBrk="0" hangingPunct="1">
        <a:defRPr kumimoji="1" sz="1984" kern="1200">
          <a:solidFill>
            <a:schemeClr val="tx1"/>
          </a:solidFill>
          <a:latin typeface="+mn-lt"/>
          <a:ea typeface="+mn-ea"/>
          <a:cs typeface="+mn-cs"/>
        </a:defRPr>
      </a:lvl3pPr>
      <a:lvl4pPr marL="1511915" algn="l" defTabSz="1007943" rtl="0" eaLnBrk="1" latinLnBrk="0" hangingPunct="1">
        <a:defRPr kumimoji="1" sz="1984" kern="1200">
          <a:solidFill>
            <a:schemeClr val="tx1"/>
          </a:solidFill>
          <a:latin typeface="+mn-lt"/>
          <a:ea typeface="+mn-ea"/>
          <a:cs typeface="+mn-cs"/>
        </a:defRPr>
      </a:lvl4pPr>
      <a:lvl5pPr marL="2015886" algn="l" defTabSz="1007943" rtl="0" eaLnBrk="1" latinLnBrk="0" hangingPunct="1">
        <a:defRPr kumimoji="1" sz="1984" kern="1200">
          <a:solidFill>
            <a:schemeClr val="tx1"/>
          </a:solidFill>
          <a:latin typeface="+mn-lt"/>
          <a:ea typeface="+mn-ea"/>
          <a:cs typeface="+mn-cs"/>
        </a:defRPr>
      </a:lvl5pPr>
      <a:lvl6pPr marL="2519858" algn="l" defTabSz="1007943" rtl="0" eaLnBrk="1" latinLnBrk="0" hangingPunct="1">
        <a:defRPr kumimoji="1" sz="1984" kern="1200">
          <a:solidFill>
            <a:schemeClr val="tx1"/>
          </a:solidFill>
          <a:latin typeface="+mn-lt"/>
          <a:ea typeface="+mn-ea"/>
          <a:cs typeface="+mn-cs"/>
        </a:defRPr>
      </a:lvl6pPr>
      <a:lvl7pPr marL="3023829" algn="l" defTabSz="1007943" rtl="0" eaLnBrk="1" latinLnBrk="0" hangingPunct="1">
        <a:defRPr kumimoji="1" sz="1984" kern="1200">
          <a:solidFill>
            <a:schemeClr val="tx1"/>
          </a:solidFill>
          <a:latin typeface="+mn-lt"/>
          <a:ea typeface="+mn-ea"/>
          <a:cs typeface="+mn-cs"/>
        </a:defRPr>
      </a:lvl7pPr>
      <a:lvl8pPr marL="3527801" algn="l" defTabSz="1007943" rtl="0" eaLnBrk="1" latinLnBrk="0" hangingPunct="1">
        <a:defRPr kumimoji="1" sz="1984" kern="1200">
          <a:solidFill>
            <a:schemeClr val="tx1"/>
          </a:solidFill>
          <a:latin typeface="+mn-lt"/>
          <a:ea typeface="+mn-ea"/>
          <a:cs typeface="+mn-cs"/>
        </a:defRPr>
      </a:lvl8pPr>
      <a:lvl9pPr marL="4031772" algn="l" defTabSz="1007943" rtl="0" eaLnBrk="1" latinLnBrk="0" hangingPunct="1">
        <a:defRPr kumimoji="1"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github.com/Hmmtrnt"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26D2875-4762-49F0-AC3B-6804A67DE305}"/>
              </a:ext>
            </a:extLst>
          </p:cNvPr>
          <p:cNvSpPr txBox="1"/>
          <p:nvPr/>
        </p:nvSpPr>
        <p:spPr>
          <a:xfrm>
            <a:off x="797641" y="1384459"/>
            <a:ext cx="7789312" cy="267765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名前</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：浜松　廉斗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出身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：福岡情報</a:t>
            </a:r>
            <a:r>
              <a:rPr kumimoji="1" lang="en-US" altLang="ja-JP" sz="2800" dirty="0">
                <a:latin typeface="メイリオ" panose="020B0604030504040204" pitchFamily="50" charset="-128"/>
                <a:ea typeface="メイリオ" panose="020B0604030504040204" pitchFamily="50" charset="-128"/>
              </a:rPr>
              <a:t>IT</a:t>
            </a:r>
            <a:r>
              <a:rPr kumimoji="1" lang="ja-JP" altLang="en-US" sz="2800" dirty="0">
                <a:latin typeface="メイリオ" panose="020B0604030504040204" pitchFamily="50" charset="-128"/>
                <a:ea typeface="メイリオ" panose="020B0604030504040204" pitchFamily="50" charset="-128"/>
              </a:rPr>
              <a:t>クリエイター専門学校</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メール</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renia5310@gmail.com</a:t>
            </a:r>
          </a:p>
          <a:p>
            <a:r>
              <a:rPr kumimoji="1" lang="en-US" altLang="ja-JP" sz="2800" dirty="0" err="1">
                <a:latin typeface="メイリオ" panose="020B0604030504040204" pitchFamily="50" charset="-128"/>
                <a:ea typeface="メイリオ" panose="020B0604030504040204" pitchFamily="50" charset="-128"/>
              </a:rPr>
              <a:t>GitURL</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a:t>
            </a:r>
            <a:r>
              <a:rPr lang="en-US" altLang="ja-JP" sz="2800" dirty="0" err="1">
                <a:latin typeface="メイリオ" panose="020B0604030504040204" pitchFamily="50" charset="-128"/>
                <a:ea typeface="メイリオ" panose="020B0604030504040204" pitchFamily="50" charset="-128"/>
                <a:hlinkClick r:id="rId2"/>
              </a:rPr>
              <a:t>Hmmtrnt</a:t>
            </a:r>
            <a:r>
              <a:rPr lang="en-US" altLang="ja-JP" sz="2800" dirty="0">
                <a:latin typeface="メイリオ" panose="020B0604030504040204" pitchFamily="50" charset="-128"/>
                <a:ea typeface="メイリオ" panose="020B0604030504040204" pitchFamily="50" charset="-128"/>
                <a:hlinkClick r:id="rId2"/>
              </a:rPr>
              <a:t> (github.com)</a:t>
            </a:r>
            <a:endParaRPr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YouTube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https://x.gd/72NIL</a:t>
            </a:r>
          </a:p>
          <a:p>
            <a:r>
              <a:rPr kumimoji="1" lang="ja-JP" altLang="en-US" sz="2800" dirty="0">
                <a:latin typeface="メイリオ" panose="020B0604030504040204" pitchFamily="50" charset="-128"/>
                <a:ea typeface="メイリオ" panose="020B0604030504040204" pitchFamily="50" charset="-128"/>
              </a:rPr>
              <a:t>趣味、特技</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：ピアノ演奏</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ゲーム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外食</a:t>
            </a:r>
          </a:p>
        </p:txBody>
      </p:sp>
      <p:sp>
        <p:nvSpPr>
          <p:cNvPr id="5" name="テキスト ボックス 4">
            <a:extLst>
              <a:ext uri="{FF2B5EF4-FFF2-40B4-BE49-F238E27FC236}">
                <a16:creationId xmlns:a16="http://schemas.microsoft.com/office/drawing/2014/main" id="{BF30EB2A-5E8F-40B8-AF44-838C30E4B91E}"/>
              </a:ext>
            </a:extLst>
          </p:cNvPr>
          <p:cNvSpPr txBox="1"/>
          <p:nvPr/>
        </p:nvSpPr>
        <p:spPr>
          <a:xfrm>
            <a:off x="797641" y="4217787"/>
            <a:ext cx="3331361" cy="310854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ステータス</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年半</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GitHub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Unity/C#	</a:t>
            </a:r>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HLSL			</a:t>
            </a:r>
            <a:r>
              <a:rPr kumimoji="1" lang="ja-JP" altLang="en-US" sz="2800" dirty="0">
                <a:latin typeface="メイリオ" panose="020B0604030504040204" pitchFamily="50" charset="-128"/>
                <a:ea typeface="メイリオ" panose="020B0604030504040204" pitchFamily="50" charset="-128"/>
              </a:rPr>
              <a:t>：半年</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SQL			</a:t>
            </a:r>
            <a:r>
              <a:rPr kumimoji="1" lang="ja-JP" altLang="en-US" sz="2800" dirty="0">
                <a:latin typeface="メイリオ" panose="020B0604030504040204" pitchFamily="50" charset="-128"/>
                <a:ea typeface="メイリオ" panose="020B0604030504040204" pitchFamily="50" charset="-128"/>
              </a:rPr>
              <a:t>：半年</a:t>
            </a:r>
            <a:br>
              <a:rPr kumimoji="1" lang="en-US" altLang="ja-JP" sz="2800" dirty="0">
                <a:latin typeface="メイリオ" panose="020B0604030504040204" pitchFamily="50" charset="-128"/>
                <a:ea typeface="メイリオ" panose="020B0604030504040204" pitchFamily="50" charset="-128"/>
              </a:rPr>
            </a:br>
            <a:r>
              <a:rPr kumimoji="1" lang="en-US" altLang="ja-JP" sz="2800" dirty="0">
                <a:latin typeface="メイリオ" panose="020B0604030504040204" pitchFamily="50" charset="-128"/>
                <a:ea typeface="メイリオ" panose="020B0604030504040204" pitchFamily="50" charset="-128"/>
              </a:rPr>
              <a:t>PHP			</a:t>
            </a:r>
            <a:r>
              <a:rPr kumimoji="1" lang="ja-JP" altLang="en-US" sz="2800" dirty="0">
                <a:latin typeface="メイリオ" panose="020B0604030504040204" pitchFamily="50" charset="-128"/>
                <a:ea typeface="メイリオ" panose="020B0604030504040204" pitchFamily="50" charset="-128"/>
              </a:rPr>
              <a:t>：半年</a:t>
            </a:r>
            <a:endParaRPr kumimoji="1" lang="en-US" altLang="ja-JP" sz="28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57DD0D9E-B7F3-4DFA-BF11-47D35D123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814" y="4056117"/>
            <a:ext cx="4402320" cy="3301739"/>
          </a:xfrm>
          <a:prstGeom prst="rect">
            <a:avLst/>
          </a:prstGeom>
        </p:spPr>
      </p:pic>
      <p:sp>
        <p:nvSpPr>
          <p:cNvPr id="9" name="テキスト ボックス 8">
            <a:extLst>
              <a:ext uri="{FF2B5EF4-FFF2-40B4-BE49-F238E27FC236}">
                <a16:creationId xmlns:a16="http://schemas.microsoft.com/office/drawing/2014/main" id="{B8F75696-D712-4890-9736-53A1538DB6BB}"/>
              </a:ext>
            </a:extLst>
          </p:cNvPr>
          <p:cNvSpPr txBox="1"/>
          <p:nvPr/>
        </p:nvSpPr>
        <p:spPr>
          <a:xfrm>
            <a:off x="602166" y="507891"/>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ポートフォリオ</a:t>
            </a:r>
            <a:endParaRPr kumimoji="1" lang="en-US" altLang="ja-JP" sz="4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67B4B60-0666-44E5-B23D-5188CE5CB936}"/>
              </a:ext>
            </a:extLst>
          </p:cNvPr>
          <p:cNvSpPr txBox="1"/>
          <p:nvPr/>
        </p:nvSpPr>
        <p:spPr>
          <a:xfrm>
            <a:off x="2873781" y="1043135"/>
            <a:ext cx="1981633" cy="369332"/>
          </a:xfrm>
          <a:prstGeom prst="rect">
            <a:avLst/>
          </a:prstGeom>
          <a:noFill/>
        </p:spPr>
        <p:txBody>
          <a:bodyPr wrap="none" rtlCol="0">
            <a:spAutoFit/>
          </a:bodyPr>
          <a:lstStyle/>
          <a:p>
            <a:r>
              <a:rPr kumimoji="1" lang="ja-JP" altLang="en-US" dirty="0"/>
              <a:t>はままつ　　れんと</a:t>
            </a:r>
          </a:p>
        </p:txBody>
      </p:sp>
    </p:spTree>
    <p:extLst>
      <p:ext uri="{BB962C8B-B14F-4D97-AF65-F5344CB8AC3E}">
        <p14:creationId xmlns:p14="http://schemas.microsoft.com/office/powerpoint/2010/main" val="696173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9D85B7C-1579-5943-3513-7C6470CB67CC}"/>
              </a:ext>
            </a:extLst>
          </p:cNvPr>
          <p:cNvSpPr txBox="1"/>
          <p:nvPr/>
        </p:nvSpPr>
        <p:spPr>
          <a:xfrm>
            <a:off x="686889" y="516528"/>
            <a:ext cx="630332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基本システム</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7AB667B-D591-7734-B093-62862E787D91}"/>
              </a:ext>
            </a:extLst>
          </p:cNvPr>
          <p:cNvSpPr txBox="1"/>
          <p:nvPr/>
        </p:nvSpPr>
        <p:spPr>
          <a:xfrm>
            <a:off x="686889" y="1404803"/>
            <a:ext cx="8106706" cy="1138773"/>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プレイヤーのステートパターンを流用</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前述で紹介したプレイヤーの基本システムの</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を流用し、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状態制御の管理をプレイヤーとほぼ変わらない状態にした。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E9835F7A-0BBF-754F-5169-38BE09B12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3" y="3666960"/>
            <a:ext cx="4633362" cy="2423370"/>
          </a:xfrm>
          <a:prstGeom prst="rect">
            <a:avLst/>
          </a:prstGeom>
        </p:spPr>
      </p:pic>
      <p:pic>
        <p:nvPicPr>
          <p:cNvPr id="9" name="図 8" descr="テキスト&#10;&#10;自動的に生成された説明">
            <a:extLst>
              <a:ext uri="{FF2B5EF4-FFF2-40B4-BE49-F238E27FC236}">
                <a16:creationId xmlns:a16="http://schemas.microsoft.com/office/drawing/2014/main" id="{0AB12361-A292-A1CB-C169-9188C0DAD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09" y="3666960"/>
            <a:ext cx="4633362" cy="2423370"/>
          </a:xfrm>
          <a:prstGeom prst="rect">
            <a:avLst/>
          </a:prstGeom>
        </p:spPr>
      </p:pic>
      <p:sp>
        <p:nvSpPr>
          <p:cNvPr id="10" name="テキスト ボックス 9">
            <a:extLst>
              <a:ext uri="{FF2B5EF4-FFF2-40B4-BE49-F238E27FC236}">
                <a16:creationId xmlns:a16="http://schemas.microsoft.com/office/drawing/2014/main" id="{E6641603-DFBB-3FAB-F3A9-4ED06EE44793}"/>
              </a:ext>
            </a:extLst>
          </p:cNvPr>
          <p:cNvSpPr txBox="1"/>
          <p:nvPr/>
        </p:nvSpPr>
        <p:spPr>
          <a:xfrm>
            <a:off x="5478809" y="3297628"/>
            <a:ext cx="2413225"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MonsterStateIdle.cs</a:t>
            </a:r>
            <a:endParaRPr kumimoji="1" lang="ja-JP" altLang="en-US"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03AAB159-FF36-305F-C601-EABA65DCB761}"/>
              </a:ext>
            </a:extLst>
          </p:cNvPr>
          <p:cNvSpPr txBox="1"/>
          <p:nvPr/>
        </p:nvSpPr>
        <p:spPr>
          <a:xfrm>
            <a:off x="579642" y="3297628"/>
            <a:ext cx="1368773"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Monster.cs</a:t>
            </a:r>
            <a:endParaRPr kumimoji="1" lang="ja-JP" altLang="en-US"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20BBCF7B-B055-88AA-59F1-AFC6E1128227}"/>
              </a:ext>
            </a:extLst>
          </p:cNvPr>
          <p:cNvSpPr txBox="1"/>
          <p:nvPr/>
        </p:nvSpPr>
        <p:spPr>
          <a:xfrm>
            <a:off x="1419991" y="6581482"/>
            <a:ext cx="7851829"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Monster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712062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711820"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(AI</a:t>
            </a:r>
            <a:r>
              <a:rPr kumimoji="1" lang="ja-JP" altLang="en-US" sz="2400" dirty="0">
                <a:latin typeface="メイリオ" panose="020B0604030504040204" pitchFamily="50" charset="-128"/>
                <a:ea typeface="メイリオ" panose="020B0604030504040204" pitchFamily="50" charset="-128"/>
              </a:rPr>
              <a:t>の制御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417963"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モンスターに視野角を作成</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モンスターに視野角を追加することで行動パターンを制御している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モンスター側が常にプレイヤーの位置情報を取得し、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正面、右、左、後ろのどの方向にいるのかそして、モンスターとプレイヤーの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距離にもよってモンスターの攻撃の行動パターンを制御している</a:t>
            </a:r>
            <a:endParaRPr kumimoji="1" lang="en-US" altLang="ja-JP" sz="2000" dirty="0">
              <a:latin typeface="メイリオ" panose="020B0604030504040204" pitchFamily="50" charset="-128"/>
              <a:ea typeface="メイリオ" panose="020B0604030504040204" pitchFamily="50" charset="-128"/>
            </a:endParaRPr>
          </a:p>
        </p:txBody>
      </p:sp>
      <p:sp>
        <p:nvSpPr>
          <p:cNvPr id="14" name="フローチャート: 結合子 13">
            <a:extLst>
              <a:ext uri="{FF2B5EF4-FFF2-40B4-BE49-F238E27FC236}">
                <a16:creationId xmlns:a16="http://schemas.microsoft.com/office/drawing/2014/main" id="{76CF29EC-AA0A-8972-A1B7-419A7C6A39DF}"/>
              </a:ext>
            </a:extLst>
          </p:cNvPr>
          <p:cNvSpPr/>
          <p:nvPr/>
        </p:nvSpPr>
        <p:spPr>
          <a:xfrm>
            <a:off x="1507956" y="3462577"/>
            <a:ext cx="3709450" cy="3836234"/>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フローチャート: 結合子 12">
            <a:extLst>
              <a:ext uri="{FF2B5EF4-FFF2-40B4-BE49-F238E27FC236}">
                <a16:creationId xmlns:a16="http://schemas.microsoft.com/office/drawing/2014/main" id="{6D16FF50-93C0-CC61-0D5B-73C6AFA76A7A}"/>
              </a:ext>
            </a:extLst>
          </p:cNvPr>
          <p:cNvSpPr/>
          <p:nvPr/>
        </p:nvSpPr>
        <p:spPr>
          <a:xfrm>
            <a:off x="2209212" y="4233874"/>
            <a:ext cx="2305990" cy="234969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乗算記号 14">
            <a:extLst>
              <a:ext uri="{FF2B5EF4-FFF2-40B4-BE49-F238E27FC236}">
                <a16:creationId xmlns:a16="http://schemas.microsoft.com/office/drawing/2014/main" id="{6FFECDDC-DE42-A076-0D3A-F14A4E129581}"/>
              </a:ext>
            </a:extLst>
          </p:cNvPr>
          <p:cNvSpPr/>
          <p:nvPr/>
        </p:nvSpPr>
        <p:spPr>
          <a:xfrm>
            <a:off x="933254" y="2677212"/>
            <a:ext cx="4864231" cy="5439266"/>
          </a:xfrm>
          <a:prstGeom prst="mathMultiply">
            <a:avLst>
              <a:gd name="adj1" fmla="val 54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4" name="グラフィックス 3" descr="恐竜の頭蓋骨 単色塗りつぶし">
            <a:extLst>
              <a:ext uri="{FF2B5EF4-FFF2-40B4-BE49-F238E27FC236}">
                <a16:creationId xmlns:a16="http://schemas.microsoft.com/office/drawing/2014/main" id="{7A15F602-DBF2-6B60-5821-C0BB4724E7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025" y="5116714"/>
            <a:ext cx="914400" cy="914400"/>
          </a:xfrm>
          <a:prstGeom prst="rect">
            <a:avLst/>
          </a:prstGeom>
        </p:spPr>
      </p:pic>
      <p:sp>
        <p:nvSpPr>
          <p:cNvPr id="6" name="テキスト ボックス 5">
            <a:extLst>
              <a:ext uri="{FF2B5EF4-FFF2-40B4-BE49-F238E27FC236}">
                <a16:creationId xmlns:a16="http://schemas.microsoft.com/office/drawing/2014/main" id="{ACF218C8-E287-8F72-1A4F-1BD640F410AA}"/>
              </a:ext>
            </a:extLst>
          </p:cNvPr>
          <p:cNvSpPr txBox="1"/>
          <p:nvPr/>
        </p:nvSpPr>
        <p:spPr>
          <a:xfrm>
            <a:off x="2651811" y="4817235"/>
            <a:ext cx="133882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モンスター</a:t>
            </a:r>
          </a:p>
        </p:txBody>
      </p:sp>
      <p:sp>
        <p:nvSpPr>
          <p:cNvPr id="16" name="テキスト ボックス 15">
            <a:extLst>
              <a:ext uri="{FF2B5EF4-FFF2-40B4-BE49-F238E27FC236}">
                <a16:creationId xmlns:a16="http://schemas.microsoft.com/office/drawing/2014/main" id="{DA0EC67D-7CE3-FDC2-E01D-0380AC47618C}"/>
              </a:ext>
            </a:extLst>
          </p:cNvPr>
          <p:cNvSpPr txBox="1"/>
          <p:nvPr/>
        </p:nvSpPr>
        <p:spPr>
          <a:xfrm>
            <a:off x="3113476" y="3646294"/>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前</a:t>
            </a:r>
          </a:p>
        </p:txBody>
      </p:sp>
      <p:sp>
        <p:nvSpPr>
          <p:cNvPr id="17" name="テキスト ボックス 16">
            <a:extLst>
              <a:ext uri="{FF2B5EF4-FFF2-40B4-BE49-F238E27FC236}">
                <a16:creationId xmlns:a16="http://schemas.microsoft.com/office/drawing/2014/main" id="{3709F5BB-6E1B-3890-A866-D4F039CFB6CD}"/>
              </a:ext>
            </a:extLst>
          </p:cNvPr>
          <p:cNvSpPr txBox="1"/>
          <p:nvPr/>
        </p:nvSpPr>
        <p:spPr>
          <a:xfrm>
            <a:off x="4631099"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右</a:t>
            </a:r>
          </a:p>
        </p:txBody>
      </p:sp>
      <p:sp>
        <p:nvSpPr>
          <p:cNvPr id="18" name="テキスト ボックス 17">
            <a:extLst>
              <a:ext uri="{FF2B5EF4-FFF2-40B4-BE49-F238E27FC236}">
                <a16:creationId xmlns:a16="http://schemas.microsoft.com/office/drawing/2014/main" id="{059F0E12-B143-CE6D-EB46-B057C3B1F2F1}"/>
              </a:ext>
            </a:extLst>
          </p:cNvPr>
          <p:cNvSpPr txBox="1"/>
          <p:nvPr/>
        </p:nvSpPr>
        <p:spPr>
          <a:xfrm>
            <a:off x="1724893" y="524400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左</a:t>
            </a:r>
          </a:p>
        </p:txBody>
      </p:sp>
      <p:sp>
        <p:nvSpPr>
          <p:cNvPr id="19" name="テキスト ボックス 18">
            <a:extLst>
              <a:ext uri="{FF2B5EF4-FFF2-40B4-BE49-F238E27FC236}">
                <a16:creationId xmlns:a16="http://schemas.microsoft.com/office/drawing/2014/main" id="{67591447-101A-44E8-DC3F-1D524E918DEF}"/>
              </a:ext>
            </a:extLst>
          </p:cNvPr>
          <p:cNvSpPr txBox="1"/>
          <p:nvPr/>
        </p:nvSpPr>
        <p:spPr>
          <a:xfrm>
            <a:off x="3154458" y="6883049"/>
            <a:ext cx="41549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後</a:t>
            </a:r>
          </a:p>
        </p:txBody>
      </p:sp>
      <p:pic>
        <p:nvPicPr>
          <p:cNvPr id="21" name="グラフィックス 20" descr="男性 単色塗りつぶし">
            <a:extLst>
              <a:ext uri="{FF2B5EF4-FFF2-40B4-BE49-F238E27FC236}">
                <a16:creationId xmlns:a16="http://schemas.microsoft.com/office/drawing/2014/main" id="{75D577F0-FC90-A117-D1B0-17146B513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9603" y="4051378"/>
            <a:ext cx="735545" cy="735545"/>
          </a:xfrm>
          <a:prstGeom prst="rect">
            <a:avLst/>
          </a:prstGeom>
        </p:spPr>
      </p:pic>
      <p:sp>
        <p:nvSpPr>
          <p:cNvPr id="22" name="テキスト ボックス 21">
            <a:extLst>
              <a:ext uri="{FF2B5EF4-FFF2-40B4-BE49-F238E27FC236}">
                <a16:creationId xmlns:a16="http://schemas.microsoft.com/office/drawing/2014/main" id="{4B92CA32-9B08-6A12-B1C6-D1C0378E108E}"/>
              </a:ext>
            </a:extLst>
          </p:cNvPr>
          <p:cNvSpPr txBox="1"/>
          <p:nvPr/>
        </p:nvSpPr>
        <p:spPr>
          <a:xfrm>
            <a:off x="5345906" y="4153188"/>
            <a:ext cx="5314275" cy="707886"/>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この場合正面の近距離にいるので</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正面に向かって近距離攻撃を行うようにする</a:t>
            </a:r>
          </a:p>
        </p:txBody>
      </p:sp>
      <p:sp>
        <p:nvSpPr>
          <p:cNvPr id="25" name="フローチャート: 結合子 24">
            <a:extLst>
              <a:ext uri="{FF2B5EF4-FFF2-40B4-BE49-F238E27FC236}">
                <a16:creationId xmlns:a16="http://schemas.microsoft.com/office/drawing/2014/main" id="{CE9252F2-ED13-8758-7181-D5D192B1E4A3}"/>
              </a:ext>
            </a:extLst>
          </p:cNvPr>
          <p:cNvSpPr/>
          <p:nvPr/>
        </p:nvSpPr>
        <p:spPr>
          <a:xfrm>
            <a:off x="5645638" y="5280049"/>
            <a:ext cx="1484367" cy="150212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近距離</a:t>
            </a:r>
          </a:p>
        </p:txBody>
      </p:sp>
      <p:sp>
        <p:nvSpPr>
          <p:cNvPr id="27" name="フローチャート: 結合子 26">
            <a:extLst>
              <a:ext uri="{FF2B5EF4-FFF2-40B4-BE49-F238E27FC236}">
                <a16:creationId xmlns:a16="http://schemas.microsoft.com/office/drawing/2014/main" id="{F52F7511-6D02-9FE7-5927-503A1F7B62AD}"/>
              </a:ext>
            </a:extLst>
          </p:cNvPr>
          <p:cNvSpPr/>
          <p:nvPr/>
        </p:nvSpPr>
        <p:spPr>
          <a:xfrm>
            <a:off x="7889186" y="5280049"/>
            <a:ext cx="1484368" cy="1502129"/>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000" dirty="0">
                <a:latin typeface="メイリオ" panose="020B0604030504040204" pitchFamily="50" charset="-128"/>
                <a:ea typeface="メイリオ" panose="020B0604030504040204" pitchFamily="50" charset="-128"/>
              </a:rPr>
              <a:t>遠距離</a:t>
            </a:r>
          </a:p>
        </p:txBody>
      </p:sp>
    </p:spTree>
    <p:extLst>
      <p:ext uri="{BB962C8B-B14F-4D97-AF65-F5344CB8AC3E}">
        <p14:creationId xmlns:p14="http://schemas.microsoft.com/office/powerpoint/2010/main" val="186952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36C-924F-E409-876A-0C6870E9D5B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AA77CB-0AD4-42A0-059A-FB170082F9F2}"/>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モンスター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当たり判定</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1266FFB7-4E9B-0A75-77BF-CBA4B49D07E3}"/>
              </a:ext>
            </a:extLst>
          </p:cNvPr>
          <p:cNvSpPr txBox="1"/>
          <p:nvPr/>
        </p:nvSpPr>
        <p:spPr>
          <a:xfrm>
            <a:off x="686889" y="1404803"/>
            <a:ext cx="9161482" cy="1446550"/>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モンスターにメッシュコライダーを追加</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モンスターの当たり判定はアセットの</a:t>
            </a:r>
            <a:r>
              <a:rPr kumimoji="1" lang="en-US" altLang="ja-JP" sz="2000" dirty="0" err="1">
                <a:latin typeface="メイリオ" panose="020B0604030504040204" pitchFamily="50" charset="-128"/>
                <a:ea typeface="メイリオ" panose="020B0604030504040204" pitchFamily="50" charset="-128"/>
              </a:rPr>
              <a:t>SAColliderBuilder</a:t>
            </a:r>
            <a:r>
              <a:rPr kumimoji="1" lang="ja-JP" altLang="en-US" sz="2000" dirty="0">
                <a:latin typeface="メイリオ" panose="020B0604030504040204" pitchFamily="50" charset="-128"/>
                <a:ea typeface="メイリオ" panose="020B0604030504040204" pitchFamily="50" charset="-128"/>
              </a:rPr>
              <a:t>を使用した。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モンスターに設置された当たり判定にタグを付与して肉質を管理している。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武器側でモンスターの肉質の情報を取得し、攻撃力を変化させている。</a:t>
            </a:r>
            <a:endParaRPr kumimoji="1" lang="en-US" altLang="ja-JP" sz="2000" dirty="0">
              <a:latin typeface="メイリオ" panose="020B0604030504040204" pitchFamily="50" charset="-128"/>
              <a:ea typeface="メイリオ" panose="020B0604030504040204" pitchFamily="50" charset="-128"/>
            </a:endParaRPr>
          </a:p>
        </p:txBody>
      </p:sp>
      <p:pic>
        <p:nvPicPr>
          <p:cNvPr id="7" name="グラフィックス 6" descr="ティラノサウルス レックス 単色塗りつぶし">
            <a:extLst>
              <a:ext uri="{FF2B5EF4-FFF2-40B4-BE49-F238E27FC236}">
                <a16:creationId xmlns:a16="http://schemas.microsoft.com/office/drawing/2014/main" id="{6E0FFB4D-C6D8-4A6F-A072-C3EA002423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5906" y="3031742"/>
            <a:ext cx="3527781" cy="3527781"/>
          </a:xfrm>
          <a:prstGeom prst="rect">
            <a:avLst/>
          </a:prstGeom>
        </p:spPr>
      </p:pic>
      <p:pic>
        <p:nvPicPr>
          <p:cNvPr id="9" name="グラフィックス 8" descr="線矢印: 直線 単色塗りつぶし">
            <a:extLst>
              <a:ext uri="{FF2B5EF4-FFF2-40B4-BE49-F238E27FC236}">
                <a16:creationId xmlns:a16="http://schemas.microsoft.com/office/drawing/2014/main" id="{87AAF9E0-EB08-4919-B73E-3B2C40F33B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834756" y="3635523"/>
            <a:ext cx="1293426" cy="1293426"/>
          </a:xfrm>
          <a:prstGeom prst="rect">
            <a:avLst/>
          </a:prstGeom>
        </p:spPr>
      </p:pic>
      <p:sp>
        <p:nvSpPr>
          <p:cNvPr id="10" name="テキスト ボックス 9">
            <a:extLst>
              <a:ext uri="{FF2B5EF4-FFF2-40B4-BE49-F238E27FC236}">
                <a16:creationId xmlns:a16="http://schemas.microsoft.com/office/drawing/2014/main" id="{DF3C6D35-FF8F-4CB0-A6F9-4A78DB26A31D}"/>
              </a:ext>
            </a:extLst>
          </p:cNvPr>
          <p:cNvSpPr txBox="1"/>
          <p:nvPr/>
        </p:nvSpPr>
        <p:spPr>
          <a:xfrm>
            <a:off x="4069920" y="3635523"/>
            <a:ext cx="823096" cy="461665"/>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攻撃</a:t>
            </a:r>
          </a:p>
        </p:txBody>
      </p:sp>
      <p:sp>
        <p:nvSpPr>
          <p:cNvPr id="11" name="楕円 10">
            <a:extLst>
              <a:ext uri="{FF2B5EF4-FFF2-40B4-BE49-F238E27FC236}">
                <a16:creationId xmlns:a16="http://schemas.microsoft.com/office/drawing/2014/main" id="{B8383A47-BE77-40C4-A96A-1D78AB8DE327}"/>
              </a:ext>
            </a:extLst>
          </p:cNvPr>
          <p:cNvSpPr/>
          <p:nvPr/>
        </p:nvSpPr>
        <p:spPr>
          <a:xfrm>
            <a:off x="5110740" y="3533667"/>
            <a:ext cx="1949936" cy="1293427"/>
          </a:xfrm>
          <a:prstGeom prst="ellipse">
            <a:avLst/>
          </a:prstGeom>
          <a:noFill/>
          <a:ln w="381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F4C7BCA-B6F7-4D81-B727-C94B510B44A2}"/>
              </a:ext>
            </a:extLst>
          </p:cNvPr>
          <p:cNvSpPr txBox="1"/>
          <p:nvPr/>
        </p:nvSpPr>
        <p:spPr>
          <a:xfrm>
            <a:off x="4466961" y="6036303"/>
            <a:ext cx="761362" cy="523220"/>
          </a:xfrm>
          <a:prstGeom prst="rect">
            <a:avLst/>
          </a:prstGeom>
          <a:noFill/>
        </p:spPr>
        <p:txBody>
          <a:bodyPr wrap="none" rtlCol="0">
            <a:spAutoFit/>
          </a:bodyPr>
          <a:lstStyle/>
          <a:p>
            <a:r>
              <a:rPr kumimoji="1" lang="en-US" altLang="ja-JP" sz="2800" dirty="0">
                <a:latin typeface="メイリオ" panose="020B0604030504040204" pitchFamily="50" charset="-128"/>
                <a:ea typeface="メイリオ" panose="020B0604030504040204" pitchFamily="50" charset="-128"/>
              </a:rPr>
              <a:t>Tail</a:t>
            </a:r>
            <a:endParaRPr kumimoji="1" lang="ja-JP" altLang="en-US" sz="28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D4009736-B315-47B5-A204-CFAA2D212480}"/>
              </a:ext>
            </a:extLst>
          </p:cNvPr>
          <p:cNvSpPr txBox="1"/>
          <p:nvPr/>
        </p:nvSpPr>
        <p:spPr>
          <a:xfrm>
            <a:off x="1122158" y="3670700"/>
            <a:ext cx="2262158"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部位のタグを取得前</a:t>
            </a:r>
          </a:p>
        </p:txBody>
      </p:sp>
      <p:pic>
        <p:nvPicPr>
          <p:cNvPr id="26" name="グラフィックス 25" descr="線矢印: 時計回りの曲線 単色塗りつぶし">
            <a:extLst>
              <a:ext uri="{FF2B5EF4-FFF2-40B4-BE49-F238E27FC236}">
                <a16:creationId xmlns:a16="http://schemas.microsoft.com/office/drawing/2014/main" id="{170FD526-90D4-45F5-9630-A291CBC11E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4058434" y="4699968"/>
            <a:ext cx="1466264" cy="1466264"/>
          </a:xfrm>
          <a:prstGeom prst="rect">
            <a:avLst/>
          </a:prstGeom>
        </p:spPr>
      </p:pic>
      <p:sp>
        <p:nvSpPr>
          <p:cNvPr id="28" name="テキスト ボックス 27">
            <a:extLst>
              <a:ext uri="{FF2B5EF4-FFF2-40B4-BE49-F238E27FC236}">
                <a16:creationId xmlns:a16="http://schemas.microsoft.com/office/drawing/2014/main" id="{7EA44563-2DCE-41D8-A4B8-096D859F1AEF}"/>
              </a:ext>
            </a:extLst>
          </p:cNvPr>
          <p:cNvSpPr txBox="1"/>
          <p:nvPr/>
        </p:nvSpPr>
        <p:spPr>
          <a:xfrm>
            <a:off x="1491876" y="4129278"/>
            <a:ext cx="1522725"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endParaRPr kumimoji="1" lang="ja-JP" altLang="en-US" dirty="0">
              <a:latin typeface="メイリオ" panose="020B0604030504040204" pitchFamily="50" charset="-128"/>
              <a:ea typeface="メイリオ" panose="020B0604030504040204" pitchFamily="50" charset="-128"/>
            </a:endParaRPr>
          </a:p>
        </p:txBody>
      </p:sp>
      <p:pic>
        <p:nvPicPr>
          <p:cNvPr id="29" name="グラフィックス 28" descr="線矢印: 直線 単色塗りつぶし">
            <a:extLst>
              <a:ext uri="{FF2B5EF4-FFF2-40B4-BE49-F238E27FC236}">
                <a16:creationId xmlns:a16="http://schemas.microsoft.com/office/drawing/2014/main" id="{6575C817-EDDC-4A04-A799-D11ED72580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726242" y="4555704"/>
            <a:ext cx="910451" cy="910451"/>
          </a:xfrm>
          <a:prstGeom prst="rect">
            <a:avLst/>
          </a:prstGeom>
        </p:spPr>
      </p:pic>
      <p:sp>
        <p:nvSpPr>
          <p:cNvPr id="30" name="テキスト ボックス 29">
            <a:extLst>
              <a:ext uri="{FF2B5EF4-FFF2-40B4-BE49-F238E27FC236}">
                <a16:creationId xmlns:a16="http://schemas.microsoft.com/office/drawing/2014/main" id="{9D6645C5-DED9-446A-B339-177E55730A99}"/>
              </a:ext>
            </a:extLst>
          </p:cNvPr>
          <p:cNvSpPr txBox="1"/>
          <p:nvPr/>
        </p:nvSpPr>
        <p:spPr>
          <a:xfrm>
            <a:off x="1491875" y="5666971"/>
            <a:ext cx="2287357" cy="369332"/>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Attack = 10</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1.1;</a:t>
            </a:r>
            <a:endParaRPr kumimoji="1" lang="ja-JP" altLang="en-US"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2A9E831-ACB4-48FD-B5D0-83E965C73920}"/>
              </a:ext>
            </a:extLst>
          </p:cNvPr>
          <p:cNvSpPr txBox="1"/>
          <p:nvPr/>
        </p:nvSpPr>
        <p:spPr>
          <a:xfrm>
            <a:off x="2375887" y="4687763"/>
            <a:ext cx="1943353"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Tail</a:t>
            </a:r>
            <a:r>
              <a:rPr kumimoji="1" lang="ja-JP" altLang="en-US" dirty="0">
                <a:latin typeface="メイリオ" panose="020B0604030504040204" pitchFamily="50" charset="-128"/>
                <a:ea typeface="メイリオ" panose="020B0604030504040204" pitchFamily="50" charset="-128"/>
              </a:rPr>
              <a:t>のタグを取得</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攻撃倍率を変更</a:t>
            </a:r>
          </a:p>
        </p:txBody>
      </p:sp>
    </p:spTree>
    <p:extLst>
      <p:ext uri="{BB962C8B-B14F-4D97-AF65-F5344CB8AC3E}">
        <p14:creationId xmlns:p14="http://schemas.microsoft.com/office/powerpoint/2010/main" val="24126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21674"/>
            <a:ext cx="5929828" cy="440120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キツネたろう二世の大冒険</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2023/09/04</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2023/12/08</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6</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モデラー・モーション</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バージョン管理、プレイヤーの制御、</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視点のステージ作成</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シーン管理</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を使用したチーム制作の流れ</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		HLSL</a:t>
            </a:r>
            <a:r>
              <a:rPr kumimoji="1" lang="ja-JP" altLang="en-US" sz="2000" dirty="0">
                <a:latin typeface="メイリオ" panose="020B0604030504040204" pitchFamily="50" charset="-128"/>
                <a:ea typeface="メイリオ" panose="020B0604030504040204" pitchFamily="50" charset="-128"/>
              </a:rPr>
              <a:t>を使ったシェーダー</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https://github.com/fkogcc/FoxProject.git</a:t>
            </a:r>
          </a:p>
        </p:txBody>
      </p:sp>
      <p:pic>
        <p:nvPicPr>
          <p:cNvPr id="3" name="図 2">
            <a:extLst>
              <a:ext uri="{FF2B5EF4-FFF2-40B4-BE49-F238E27FC236}">
                <a16:creationId xmlns:a16="http://schemas.microsoft.com/office/drawing/2014/main" id="{EE1E60B7-627D-4000-896B-B13A1AABD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 y="1552659"/>
            <a:ext cx="4139271" cy="2227178"/>
          </a:xfrm>
          <a:prstGeom prst="rect">
            <a:avLst/>
          </a:prstGeom>
        </p:spPr>
      </p:pic>
      <p:pic>
        <p:nvPicPr>
          <p:cNvPr id="6" name="図 5">
            <a:extLst>
              <a:ext uri="{FF2B5EF4-FFF2-40B4-BE49-F238E27FC236}">
                <a16:creationId xmlns:a16="http://schemas.microsoft.com/office/drawing/2014/main" id="{39CCD836-AA5A-48E1-932D-0B5794A8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52" y="4967328"/>
            <a:ext cx="4139271" cy="2233959"/>
          </a:xfrm>
          <a:prstGeom prst="rect">
            <a:avLst/>
          </a:prstGeom>
        </p:spPr>
      </p:pic>
      <p:pic>
        <p:nvPicPr>
          <p:cNvPr id="9" name="図 8">
            <a:extLst>
              <a:ext uri="{FF2B5EF4-FFF2-40B4-BE49-F238E27FC236}">
                <a16:creationId xmlns:a16="http://schemas.microsoft.com/office/drawing/2014/main" id="{4381D258-088A-4A95-868C-CDD2DA5AF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906" y="4974109"/>
            <a:ext cx="4139272" cy="2227178"/>
          </a:xfrm>
          <a:prstGeom prst="rect">
            <a:avLst/>
          </a:prstGeom>
        </p:spPr>
      </p:pic>
      <p:sp>
        <p:nvSpPr>
          <p:cNvPr id="4" name="テキスト ボックス 3">
            <a:extLst>
              <a:ext uri="{FF2B5EF4-FFF2-40B4-BE49-F238E27FC236}">
                <a16:creationId xmlns:a16="http://schemas.microsoft.com/office/drawing/2014/main" id="{87A5CED9-5AAC-4418-9F5B-97F0EC6CC097}"/>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2794905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6513-2E55-00B0-1E6B-57B6817E951B}"/>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AA6C3F5-00BC-477D-BA5F-FDD9CE0BFB6E}"/>
              </a:ext>
            </a:extLst>
          </p:cNvPr>
          <p:cNvSpPr txBox="1"/>
          <p:nvPr/>
        </p:nvSpPr>
        <p:spPr>
          <a:xfrm>
            <a:off x="4530088" y="521674"/>
            <a:ext cx="5882444"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Don’t Fall</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アクションゲーム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2023/06/12</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2023/08/11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背景と</a:t>
            </a:r>
            <a:r>
              <a:rPr kumimoji="1" lang="en-US" altLang="ja-JP" sz="2000" dirty="0">
                <a:latin typeface="メイリオ" panose="020B0604030504040204" pitchFamily="50" charset="-128"/>
                <a:ea typeface="メイリオ" panose="020B0604030504040204" pitchFamily="50" charset="-128"/>
              </a:rPr>
              <a:t>3D</a:t>
            </a:r>
            <a:r>
              <a:rPr kumimoji="1" lang="ja-JP" altLang="en-US" sz="2000" dirty="0">
                <a:latin typeface="メイリオ" panose="020B0604030504040204" pitchFamily="50" charset="-128"/>
                <a:ea typeface="メイリオ" panose="020B0604030504040204" pitchFamily="50" charset="-128"/>
              </a:rPr>
              <a:t>モデル以外</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3D</a:t>
            </a:r>
            <a:r>
              <a:rPr kumimoji="1" lang="ja-JP" altLang="en-US" sz="2000" dirty="0">
                <a:latin typeface="メイリオ" panose="020B0604030504040204" pitchFamily="50" charset="-128"/>
                <a:ea typeface="メイリオ" panose="020B0604030504040204" pitchFamily="50" charset="-128"/>
              </a:rPr>
              <a:t>ゲーム制作の基礎知識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https://github.com/Hmmtrnt/3DAvoid.git</a:t>
            </a:r>
          </a:p>
        </p:txBody>
      </p:sp>
      <p:pic>
        <p:nvPicPr>
          <p:cNvPr id="3" name="図 2">
            <a:extLst>
              <a:ext uri="{FF2B5EF4-FFF2-40B4-BE49-F238E27FC236}">
                <a16:creationId xmlns:a16="http://schemas.microsoft.com/office/drawing/2014/main" id="{FDDC8A8D-8A7B-4F12-86D6-97A4C07E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65" y="1550252"/>
            <a:ext cx="3959578" cy="2229585"/>
          </a:xfrm>
          <a:prstGeom prst="rect">
            <a:avLst/>
          </a:prstGeom>
        </p:spPr>
      </p:pic>
      <p:pic>
        <p:nvPicPr>
          <p:cNvPr id="7" name="図 6">
            <a:extLst>
              <a:ext uri="{FF2B5EF4-FFF2-40B4-BE49-F238E27FC236}">
                <a16:creationId xmlns:a16="http://schemas.microsoft.com/office/drawing/2014/main" id="{9161E393-9B4D-45D0-9CD6-7EA15E042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 y="4808415"/>
            <a:ext cx="3959578" cy="2229585"/>
          </a:xfrm>
          <a:prstGeom prst="rect">
            <a:avLst/>
          </a:prstGeom>
        </p:spPr>
      </p:pic>
      <p:pic>
        <p:nvPicPr>
          <p:cNvPr id="10" name="図 9">
            <a:extLst>
              <a:ext uri="{FF2B5EF4-FFF2-40B4-BE49-F238E27FC236}">
                <a16:creationId xmlns:a16="http://schemas.microsoft.com/office/drawing/2014/main" id="{C6B08801-BD2C-401B-AFAF-DFB6E4E67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0792" y="4808415"/>
            <a:ext cx="3959579" cy="2229586"/>
          </a:xfrm>
          <a:prstGeom prst="rect">
            <a:avLst/>
          </a:prstGeom>
        </p:spPr>
      </p:pic>
      <p:sp>
        <p:nvSpPr>
          <p:cNvPr id="6" name="テキスト ボックス 5">
            <a:extLst>
              <a:ext uri="{FF2B5EF4-FFF2-40B4-BE49-F238E27FC236}">
                <a16:creationId xmlns:a16="http://schemas.microsoft.com/office/drawing/2014/main" id="{026D2A66-2515-4331-907A-41C436C00E13}"/>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687194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44FE198F-5823-4896-A03D-3141D42B2657}"/>
              </a:ext>
            </a:extLst>
          </p:cNvPr>
          <p:cNvSpPr txBox="1"/>
          <p:nvPr/>
        </p:nvSpPr>
        <p:spPr>
          <a:xfrm>
            <a:off x="4530088" y="521674"/>
            <a:ext cx="592982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MFM</a:t>
            </a: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格闘ゲーム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2023/04/17</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2023/06/09</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5</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プログラムチーフ、バージョン管理、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一体のプレイヤーの作成</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チーム制作の基礎知識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GitHubDesktop</a:t>
            </a:r>
            <a:r>
              <a:rPr kumimoji="1" lang="ja-JP" altLang="en-US" sz="2000" dirty="0">
                <a:latin typeface="メイリオ" panose="020B0604030504040204" pitchFamily="50" charset="-128"/>
                <a:ea typeface="メイリオ" panose="020B0604030504040204" pitchFamily="50" charset="-128"/>
              </a:rPr>
              <a:t>の知識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https://github.com/fkogcc/ProjectK_2.git</a:t>
            </a:r>
          </a:p>
        </p:txBody>
      </p:sp>
      <p:pic>
        <p:nvPicPr>
          <p:cNvPr id="13" name="図 12">
            <a:extLst>
              <a:ext uri="{FF2B5EF4-FFF2-40B4-BE49-F238E27FC236}">
                <a16:creationId xmlns:a16="http://schemas.microsoft.com/office/drawing/2014/main" id="{ED0D191A-6031-4882-9F6F-79091B467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7" y="1532401"/>
            <a:ext cx="3974632" cy="2247436"/>
          </a:xfrm>
          <a:prstGeom prst="rect">
            <a:avLst/>
          </a:prstGeom>
        </p:spPr>
      </p:pic>
      <p:pic>
        <p:nvPicPr>
          <p:cNvPr id="15" name="図 14">
            <a:extLst>
              <a:ext uri="{FF2B5EF4-FFF2-40B4-BE49-F238E27FC236}">
                <a16:creationId xmlns:a16="http://schemas.microsoft.com/office/drawing/2014/main" id="{6A8ED259-2206-47C2-96EF-12EEE9CD5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7" y="4953657"/>
            <a:ext cx="3974632" cy="2247436"/>
          </a:xfrm>
          <a:prstGeom prst="rect">
            <a:avLst/>
          </a:prstGeom>
        </p:spPr>
      </p:pic>
      <p:pic>
        <p:nvPicPr>
          <p:cNvPr id="17" name="図 16">
            <a:extLst>
              <a:ext uri="{FF2B5EF4-FFF2-40B4-BE49-F238E27FC236}">
                <a16:creationId xmlns:a16="http://schemas.microsoft.com/office/drawing/2014/main" id="{4A1F06D5-0221-40DA-A340-3F9583E1F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694" y="4953657"/>
            <a:ext cx="3974632" cy="2247436"/>
          </a:xfrm>
          <a:prstGeom prst="rect">
            <a:avLst/>
          </a:prstGeom>
        </p:spPr>
      </p:pic>
      <p:sp>
        <p:nvSpPr>
          <p:cNvPr id="7" name="テキスト ボックス 6">
            <a:extLst>
              <a:ext uri="{FF2B5EF4-FFF2-40B4-BE49-F238E27FC236}">
                <a16:creationId xmlns:a16="http://schemas.microsoft.com/office/drawing/2014/main" id="{B02A833B-C379-4F46-A4EF-0668DCD3BEB6}"/>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744134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12968-D467-0960-5913-83B33D32AA39}"/>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C6E374D-1862-4C05-A32D-916CF67EB894}"/>
              </a:ext>
            </a:extLst>
          </p:cNvPr>
          <p:cNvSpPr txBox="1"/>
          <p:nvPr/>
        </p:nvSpPr>
        <p:spPr>
          <a:xfrm>
            <a:off x="4530088" y="521674"/>
            <a:ext cx="5624488" cy="4093428"/>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en-US" altLang="ja-JP" sz="2000" dirty="0" err="1">
                <a:latin typeface="メイリオ" panose="020B0604030504040204" pitchFamily="50" charset="-128"/>
                <a:ea typeface="メイリオ" panose="020B0604030504040204" pitchFamily="50" charset="-128"/>
              </a:rPr>
              <a:t>JumpLabyrinth</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2D</a:t>
            </a:r>
            <a:r>
              <a:rPr kumimoji="1" lang="ja-JP" altLang="en-US" sz="2000" dirty="0">
                <a:latin typeface="メイリオ" panose="020B0604030504040204" pitchFamily="50" charset="-128"/>
                <a:ea typeface="メイリオ" panose="020B0604030504040204" pitchFamily="50" charset="-128"/>
              </a:rPr>
              <a:t>パズルゲーム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2023/01/09</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2023/03/17</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DX</a:t>
            </a:r>
            <a:r>
              <a:rPr kumimoji="1" lang="ja-JP" altLang="en-US" sz="2000" dirty="0">
                <a:latin typeface="メイリオ" panose="020B0604030504040204" pitchFamily="50" charset="-128"/>
                <a:ea typeface="メイリオ" panose="020B0604030504040204" pitchFamily="50" charset="-128"/>
              </a:rPr>
              <a:t>ライブラリ</a:t>
            </a:r>
            <a:r>
              <a:rPr kumimoji="1" lang="en-US" altLang="ja-JP" sz="2000" dirty="0">
                <a:latin typeface="メイリオ" panose="020B0604030504040204" pitchFamily="50" charset="-128"/>
                <a:ea typeface="メイリオ" panose="020B0604030504040204" pitchFamily="50" charset="-128"/>
              </a:rPr>
              <a:t>/C++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グラフィック以外</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ゲームの制作の流れ</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スケジュール管理</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err="1">
                <a:latin typeface="メイリオ" panose="020B0604030504040204" pitchFamily="50" charset="-128"/>
                <a:ea typeface="メイリオ" panose="020B0604030504040204" pitchFamily="50" charset="-128"/>
              </a:rPr>
              <a:t>GitURL</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en-US" altLang="ja-JP" sz="1600" dirty="0">
                <a:latin typeface="メイリオ" panose="020B0604030504040204" pitchFamily="50" charset="-128"/>
                <a:ea typeface="メイリオ" panose="020B0604030504040204" pitchFamily="50" charset="-128"/>
              </a:rPr>
              <a:t>https://github.com/Hmmtrnt/JumpLabyrinth2.git</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55EC820B-F043-4F99-B6DE-BB8A5D17E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8" y="1457922"/>
            <a:ext cx="4123547" cy="2321914"/>
          </a:xfrm>
          <a:prstGeom prst="rect">
            <a:avLst/>
          </a:prstGeom>
        </p:spPr>
      </p:pic>
      <p:pic>
        <p:nvPicPr>
          <p:cNvPr id="6" name="図 5">
            <a:extLst>
              <a:ext uri="{FF2B5EF4-FFF2-40B4-BE49-F238E27FC236}">
                <a16:creationId xmlns:a16="http://schemas.microsoft.com/office/drawing/2014/main" id="{082CD446-8A74-4187-90F4-0A296D6A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4940795"/>
            <a:ext cx="4123547" cy="2321914"/>
          </a:xfrm>
          <a:prstGeom prst="rect">
            <a:avLst/>
          </a:prstGeom>
        </p:spPr>
      </p:pic>
      <p:pic>
        <p:nvPicPr>
          <p:cNvPr id="8" name="図 7">
            <a:extLst>
              <a:ext uri="{FF2B5EF4-FFF2-40B4-BE49-F238E27FC236}">
                <a16:creationId xmlns:a16="http://schemas.microsoft.com/office/drawing/2014/main" id="{B8DEDB49-BEAF-4C14-BD4C-D05DA6D52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2971" y="4940795"/>
            <a:ext cx="4123548" cy="2321914"/>
          </a:xfrm>
          <a:prstGeom prst="rect">
            <a:avLst/>
          </a:prstGeom>
        </p:spPr>
      </p:pic>
      <p:sp>
        <p:nvSpPr>
          <p:cNvPr id="7" name="テキスト ボックス 6">
            <a:extLst>
              <a:ext uri="{FF2B5EF4-FFF2-40B4-BE49-F238E27FC236}">
                <a16:creationId xmlns:a16="http://schemas.microsoft.com/office/drawing/2014/main" id="{A96171F3-A4E4-4B57-B44C-06C6E6883DF1}"/>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463498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EEF-7E38-E447-D635-150F7C1A8F0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99FD78-3EA2-4684-A352-7EC2577B8104}"/>
              </a:ext>
            </a:extLst>
          </p:cNvPr>
          <p:cNvSpPr txBox="1"/>
          <p:nvPr/>
        </p:nvSpPr>
        <p:spPr>
          <a:xfrm>
            <a:off x="4530088" y="521674"/>
            <a:ext cx="5160387" cy="3477875"/>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ブロックを壊せ</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シミュレーションゲーム</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2022/08/15</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2022/08/31</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車の制御以外のプログラム全般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C#</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アセットの使用方法</a:t>
            </a:r>
            <a:endParaRPr kumimoji="1" lang="en-US" altLang="ja-JP" sz="2000" dirty="0">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3DE8D726-0148-4368-9C2D-0964F462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7" y="1582167"/>
            <a:ext cx="3900330" cy="2197670"/>
          </a:xfrm>
          <a:prstGeom prst="rect">
            <a:avLst/>
          </a:prstGeom>
        </p:spPr>
      </p:pic>
      <p:pic>
        <p:nvPicPr>
          <p:cNvPr id="7" name="図 6">
            <a:extLst>
              <a:ext uri="{FF2B5EF4-FFF2-40B4-BE49-F238E27FC236}">
                <a16:creationId xmlns:a16="http://schemas.microsoft.com/office/drawing/2014/main" id="{169B2318-8DCC-4CA5-A2F6-C0DC8B6B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7" y="4932473"/>
            <a:ext cx="3900330" cy="2197669"/>
          </a:xfrm>
          <a:prstGeom prst="rect">
            <a:avLst/>
          </a:prstGeom>
        </p:spPr>
      </p:pic>
      <p:pic>
        <p:nvPicPr>
          <p:cNvPr id="10" name="図 9">
            <a:extLst>
              <a:ext uri="{FF2B5EF4-FFF2-40B4-BE49-F238E27FC236}">
                <a16:creationId xmlns:a16="http://schemas.microsoft.com/office/drawing/2014/main" id="{944EB44F-6C17-4A34-A117-7D812B1F7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090" y="4932472"/>
            <a:ext cx="3900331" cy="2197670"/>
          </a:xfrm>
          <a:prstGeom prst="rect">
            <a:avLst/>
          </a:prstGeom>
        </p:spPr>
      </p:pic>
      <p:sp>
        <p:nvSpPr>
          <p:cNvPr id="6" name="テキスト ボックス 5">
            <a:extLst>
              <a:ext uri="{FF2B5EF4-FFF2-40B4-BE49-F238E27FC236}">
                <a16:creationId xmlns:a16="http://schemas.microsoft.com/office/drawing/2014/main" id="{EACD02FB-B765-4E6D-9411-5FA01CE458B6}"/>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2169983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91CE403-E128-4CCF-8775-8749A0A20407}"/>
              </a:ext>
            </a:extLst>
          </p:cNvPr>
          <p:cNvSpPr txBox="1"/>
          <p:nvPr/>
        </p:nvSpPr>
        <p:spPr>
          <a:xfrm>
            <a:off x="4530088" y="511739"/>
            <a:ext cx="4834272" cy="3170099"/>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作品名</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ジャンル</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ブロック崩し</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製作期間</a:t>
            </a:r>
            <a:r>
              <a:rPr kumimoji="1" lang="en-US" altLang="ja-JP" sz="2000" dirty="0">
                <a:latin typeface="メイリオ" panose="020B0604030504040204" pitchFamily="50" charset="-128"/>
                <a:ea typeface="メイリオ" panose="020B0604030504040204" pitchFamily="50" charset="-128"/>
              </a:rPr>
              <a:t>	2022/08/01</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2022/08/12</a:t>
            </a:r>
          </a:p>
          <a:p>
            <a:r>
              <a:rPr kumimoji="1" lang="ja-JP" altLang="en-US" sz="2000" dirty="0">
                <a:latin typeface="メイリオ" panose="020B0604030504040204" pitchFamily="50" charset="-128"/>
                <a:ea typeface="メイリオ" panose="020B0604030504040204" pitchFamily="50" charset="-128"/>
              </a:rPr>
              <a:t>制作環境</a:t>
            </a:r>
            <a:r>
              <a:rPr kumimoji="1" lang="en-US" altLang="ja-JP" sz="2000" dirty="0">
                <a:latin typeface="メイリオ" panose="020B0604030504040204" pitchFamily="50" charset="-128"/>
                <a:ea typeface="メイリオ" panose="020B0604030504040204" pitchFamily="50" charset="-128"/>
              </a:rPr>
              <a:t>	Unity/C#</a:t>
            </a:r>
          </a:p>
          <a:p>
            <a:r>
              <a:rPr kumimoji="1" lang="ja-JP" altLang="en-US" sz="2000" dirty="0">
                <a:latin typeface="メイリオ" panose="020B0604030504040204" pitchFamily="50" charset="-128"/>
                <a:ea typeface="メイリオ" panose="020B0604030504040204" pitchFamily="50" charset="-128"/>
              </a:rPr>
              <a:t>対応機種</a:t>
            </a:r>
            <a:r>
              <a:rPr kumimoji="1" lang="en-US" altLang="ja-JP" sz="2000" dirty="0">
                <a:latin typeface="メイリオ" panose="020B0604030504040204" pitchFamily="50" charset="-128"/>
                <a:ea typeface="メイリオ" panose="020B0604030504040204" pitchFamily="50" charset="-128"/>
              </a:rPr>
              <a:t>	Windows</a:t>
            </a:r>
          </a:p>
          <a:p>
            <a:r>
              <a:rPr kumimoji="1" lang="ja-JP" altLang="en-US" sz="2000" dirty="0">
                <a:latin typeface="メイリオ" panose="020B0604030504040204" pitchFamily="50" charset="-128"/>
                <a:ea typeface="メイリオ" panose="020B0604030504040204" pitchFamily="50" charset="-128"/>
              </a:rPr>
              <a:t>制作人数</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プログラマー</a:t>
            </a:r>
            <a:r>
              <a:rPr kumimoji="1" lang="en-US" altLang="ja-JP" sz="2000" dirty="0">
                <a:latin typeface="メイリオ" panose="020B0604030504040204" pitchFamily="50" charset="-128"/>
                <a:ea typeface="メイリオ" panose="020B0604030504040204" pitchFamily="50" charset="-128"/>
              </a:rPr>
              <a:t>	1</a:t>
            </a:r>
            <a:r>
              <a:rPr kumimoji="1" lang="ja-JP" altLang="en-US" sz="2000" dirty="0">
                <a:latin typeface="メイリオ" panose="020B0604030504040204" pitchFamily="50" charset="-128"/>
                <a:ea typeface="メイリオ" panose="020B0604030504040204" pitchFamily="50" charset="-128"/>
              </a:rPr>
              <a:t>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担当</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プログラム全般</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目的、学んだこと</a:t>
            </a:r>
            <a:endParaRPr kumimoji="1" lang="en-US" altLang="ja-JP" sz="2000" dirty="0">
              <a:latin typeface="メイリオ" panose="020B0604030504040204" pitchFamily="50" charset="-128"/>
              <a:ea typeface="メイリオ" panose="020B0604030504040204" pitchFamily="50" charset="-128"/>
            </a:endParaRPr>
          </a:p>
          <a:p>
            <a:r>
              <a:rPr kumimoji="1" lang="en-US" altLang="ja-JP" sz="2000" dirty="0">
                <a:latin typeface="メイリオ" panose="020B0604030504040204" pitchFamily="50" charset="-128"/>
                <a:ea typeface="メイリオ" panose="020B0604030504040204" pitchFamily="50" charset="-128"/>
              </a:rPr>
              <a:t>			Unity</a:t>
            </a:r>
            <a:r>
              <a:rPr kumimoji="1" lang="ja-JP" altLang="en-US" sz="2000" dirty="0">
                <a:latin typeface="メイリオ" panose="020B0604030504040204" pitchFamily="50" charset="-128"/>
                <a:ea typeface="メイリオ" panose="020B0604030504040204" pitchFamily="50" charset="-128"/>
              </a:rPr>
              <a:t>の基礎知識</a:t>
            </a:r>
            <a:endParaRPr kumimoji="1" lang="en-US" altLang="ja-JP" sz="2000"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E23741B5-1B7A-440F-A103-0ECBFB04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48" y="1582167"/>
            <a:ext cx="3900330" cy="2197670"/>
          </a:xfrm>
          <a:prstGeom prst="rect">
            <a:avLst/>
          </a:prstGeom>
        </p:spPr>
      </p:pic>
      <p:pic>
        <p:nvPicPr>
          <p:cNvPr id="9" name="図 8">
            <a:extLst>
              <a:ext uri="{FF2B5EF4-FFF2-40B4-BE49-F238E27FC236}">
                <a16:creationId xmlns:a16="http://schemas.microsoft.com/office/drawing/2014/main" id="{BAA3D6B8-BEFF-4927-9367-C789E30E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49" y="4572729"/>
            <a:ext cx="3900329" cy="2197670"/>
          </a:xfrm>
          <a:prstGeom prst="rect">
            <a:avLst/>
          </a:prstGeom>
        </p:spPr>
      </p:pic>
      <p:pic>
        <p:nvPicPr>
          <p:cNvPr id="3" name="図 2" descr="グラフィカル ユーザー インターフェイス&#10;&#10;自動的に生成された説明">
            <a:extLst>
              <a:ext uri="{FF2B5EF4-FFF2-40B4-BE49-F238E27FC236}">
                <a16:creationId xmlns:a16="http://schemas.microsoft.com/office/drawing/2014/main" id="{DD184485-EB2B-8131-AEAB-784DEBD3D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030" y="4572729"/>
            <a:ext cx="3900330" cy="2197670"/>
          </a:xfrm>
          <a:prstGeom prst="rect">
            <a:avLst/>
          </a:prstGeom>
        </p:spPr>
      </p:pic>
      <p:sp>
        <p:nvSpPr>
          <p:cNvPr id="6" name="テキスト ボックス 5">
            <a:extLst>
              <a:ext uri="{FF2B5EF4-FFF2-40B4-BE49-F238E27FC236}">
                <a16:creationId xmlns:a16="http://schemas.microsoft.com/office/drawing/2014/main" id="{099414A5-8323-4519-857F-96D1D8C56D40}"/>
              </a:ext>
            </a:extLst>
          </p:cNvPr>
          <p:cNvSpPr txBox="1"/>
          <p:nvPr/>
        </p:nvSpPr>
        <p:spPr>
          <a:xfrm>
            <a:off x="1086948" y="365168"/>
            <a:ext cx="2646878" cy="830997"/>
          </a:xfrm>
          <a:prstGeom prst="rect">
            <a:avLst/>
          </a:prstGeom>
          <a:noFill/>
        </p:spPr>
        <p:txBody>
          <a:bodyPr wrap="none" rtlCol="0">
            <a:spAutoFit/>
          </a:bodyPr>
          <a:lstStyle/>
          <a:p>
            <a:r>
              <a:rPr kumimoji="1" lang="ja-JP" altLang="en-US" sz="4800" dirty="0"/>
              <a:t>制作実績</a:t>
            </a:r>
            <a:endParaRPr kumimoji="1" lang="ja-JP" altLang="en-US" sz="2000" dirty="0"/>
          </a:p>
        </p:txBody>
      </p:sp>
    </p:spTree>
    <p:extLst>
      <p:ext uri="{BB962C8B-B14F-4D97-AF65-F5344CB8AC3E}">
        <p14:creationId xmlns:p14="http://schemas.microsoft.com/office/powerpoint/2010/main" val="4110926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321DA5E-3F02-2B46-86C1-9EA34A8B5074}"/>
              </a:ext>
            </a:extLst>
          </p:cNvPr>
          <p:cNvSpPr txBox="1"/>
          <p:nvPr/>
        </p:nvSpPr>
        <p:spPr>
          <a:xfrm>
            <a:off x="658609" y="751851"/>
            <a:ext cx="3262432" cy="830997"/>
          </a:xfrm>
          <a:prstGeom prst="rect">
            <a:avLst/>
          </a:prstGeom>
          <a:noFill/>
        </p:spPr>
        <p:txBody>
          <a:bodyPr wrap="none" rtlCol="0">
            <a:spAutoFit/>
          </a:bodyPr>
          <a:lstStyle/>
          <a:p>
            <a:r>
              <a:rPr kumimoji="1" lang="ja-JP" altLang="en-US" sz="4800" dirty="0">
                <a:latin typeface="メイリオ" panose="020B0604030504040204" pitchFamily="50" charset="-128"/>
                <a:ea typeface="メイリオ" panose="020B0604030504040204" pitchFamily="50" charset="-128"/>
              </a:rPr>
              <a:t>今後の目標</a:t>
            </a:r>
          </a:p>
        </p:txBody>
      </p:sp>
      <p:sp>
        <p:nvSpPr>
          <p:cNvPr id="4" name="テキスト ボックス 3">
            <a:extLst>
              <a:ext uri="{FF2B5EF4-FFF2-40B4-BE49-F238E27FC236}">
                <a16:creationId xmlns:a16="http://schemas.microsoft.com/office/drawing/2014/main" id="{78FCBEB9-A8A4-3AC4-776C-8F07C1D15A98}"/>
              </a:ext>
            </a:extLst>
          </p:cNvPr>
          <p:cNvSpPr txBox="1"/>
          <p:nvPr/>
        </p:nvSpPr>
        <p:spPr>
          <a:xfrm>
            <a:off x="477634" y="2312956"/>
            <a:ext cx="10341293" cy="3624069"/>
          </a:xfrm>
          <a:prstGeom prst="rect">
            <a:avLst/>
          </a:prstGeom>
          <a:noFill/>
        </p:spPr>
        <p:txBody>
          <a:bodyPr wrap="none" rtlCol="0">
            <a:spAutoFit/>
          </a:bodyPr>
          <a:lstStyle/>
          <a:p>
            <a:pPr>
              <a:lnSpc>
                <a:spcPct val="150000"/>
              </a:lnSpc>
            </a:pPr>
            <a:r>
              <a:rPr kumimoji="1" lang="ja-JP" altLang="en-US" sz="3600" dirty="0">
                <a:latin typeface="メイリオ" panose="020B0604030504040204" pitchFamily="50" charset="-128"/>
                <a:ea typeface="メイリオ" panose="020B0604030504040204" pitchFamily="50" charset="-128"/>
              </a:rPr>
              <a:t>私はプレイアブルキャラクターの挙動制御を</a:t>
            </a:r>
            <a:endParaRPr kumimoji="1" lang="en-US" altLang="ja-JP" sz="3600" dirty="0">
              <a:latin typeface="メイリオ" panose="020B0604030504040204" pitchFamily="50" charset="-128"/>
              <a:ea typeface="メイリオ" panose="020B0604030504040204" pitchFamily="50" charset="-128"/>
            </a:endParaRPr>
          </a:p>
          <a:p>
            <a:pPr>
              <a:lnSpc>
                <a:spcPct val="150000"/>
              </a:lnSpc>
            </a:pPr>
            <a:r>
              <a:rPr kumimoji="1" lang="ja-JP" altLang="en-US" sz="3600" dirty="0">
                <a:latin typeface="メイリオ" panose="020B0604030504040204" pitchFamily="50" charset="-128"/>
                <a:ea typeface="メイリオ" panose="020B0604030504040204" pitchFamily="50" charset="-128"/>
              </a:rPr>
              <a:t>担うプログラマーになりたいと考えてる。</a:t>
            </a:r>
            <a:endParaRPr kumimoji="1" lang="en-US" altLang="ja-JP" sz="3600" dirty="0">
              <a:latin typeface="メイリオ" panose="020B0604030504040204" pitchFamily="50" charset="-128"/>
              <a:ea typeface="メイリオ" panose="020B0604030504040204" pitchFamily="50" charset="-128"/>
            </a:endParaRPr>
          </a:p>
          <a:p>
            <a:pPr>
              <a:lnSpc>
                <a:spcPct val="150000"/>
              </a:lnSpc>
            </a:pPr>
            <a:endParaRPr kumimoji="1" lang="en-US" altLang="ja-JP" sz="1100" dirty="0">
              <a:latin typeface="メイリオ" panose="020B0604030504040204" pitchFamily="50" charset="-128"/>
              <a:ea typeface="メイリオ" panose="020B0604030504040204" pitchFamily="50" charset="-128"/>
            </a:endParaRPr>
          </a:p>
          <a:p>
            <a:pPr>
              <a:lnSpc>
                <a:spcPct val="150000"/>
              </a:lnSpc>
            </a:pPr>
            <a:r>
              <a:rPr kumimoji="1" lang="ja-JP" altLang="en-US" sz="3600" dirty="0">
                <a:latin typeface="メイリオ" panose="020B0604030504040204" pitchFamily="50" charset="-128"/>
                <a:ea typeface="メイリオ" panose="020B0604030504040204" pitchFamily="50" charset="-128"/>
              </a:rPr>
              <a:t>そのため、よりリアリティある挙動制御を</a:t>
            </a:r>
            <a:endParaRPr kumimoji="1" lang="en-US" altLang="ja-JP" sz="3600" dirty="0">
              <a:latin typeface="メイリオ" panose="020B0604030504040204" pitchFamily="50" charset="-128"/>
              <a:ea typeface="メイリオ" panose="020B0604030504040204" pitchFamily="50" charset="-128"/>
            </a:endParaRPr>
          </a:p>
          <a:p>
            <a:pPr>
              <a:lnSpc>
                <a:spcPct val="150000"/>
              </a:lnSpc>
            </a:pPr>
            <a:r>
              <a:rPr kumimoji="1" lang="ja-JP" altLang="en-US" sz="3600" dirty="0">
                <a:latin typeface="メイリオ" panose="020B0604030504040204" pitchFamily="50" charset="-128"/>
                <a:ea typeface="メイリオ" panose="020B0604030504040204" pitchFamily="50" charset="-128"/>
              </a:rPr>
              <a:t>実現するために</a:t>
            </a:r>
            <a:r>
              <a:rPr kumimoji="1" lang="ja-JP" altLang="en-US" sz="3600" dirty="0">
                <a:solidFill>
                  <a:srgbClr val="FFC000"/>
                </a:solidFill>
                <a:latin typeface="メイリオ" panose="020B0604030504040204" pitchFamily="50" charset="-128"/>
                <a:ea typeface="メイリオ" panose="020B0604030504040204" pitchFamily="50" charset="-128"/>
              </a:rPr>
              <a:t>物理や数学的知識を学び続ける</a:t>
            </a:r>
            <a:r>
              <a:rPr kumimoji="1" lang="ja-JP" altLang="en-US" sz="3600" dirty="0">
                <a:latin typeface="メイリオ" panose="020B0604030504040204" pitchFamily="50" charset="-128"/>
                <a:ea typeface="メイリオ" panose="020B0604030504040204" pitchFamily="50" charset="-128"/>
              </a:rPr>
              <a:t>。</a:t>
            </a:r>
            <a:endParaRPr kumimoji="1" lang="en-US" altLang="ja-JP"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605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02166" y="507891"/>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最終制作作品</a:t>
            </a:r>
          </a:p>
        </p:txBody>
      </p:sp>
      <p:sp>
        <p:nvSpPr>
          <p:cNvPr id="4" name="テキスト ボックス 3">
            <a:extLst>
              <a:ext uri="{FF2B5EF4-FFF2-40B4-BE49-F238E27FC236}">
                <a16:creationId xmlns:a16="http://schemas.microsoft.com/office/drawing/2014/main" id="{ACC4C0AB-0A1F-4E75-AC98-BAF6E806AEF8}"/>
              </a:ext>
            </a:extLst>
          </p:cNvPr>
          <p:cNvSpPr txBox="1"/>
          <p:nvPr/>
        </p:nvSpPr>
        <p:spPr>
          <a:xfrm>
            <a:off x="602166" y="6449902"/>
            <a:ext cx="7409720" cy="707886"/>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GitHub</a:t>
            </a:r>
          </a:p>
          <a:p>
            <a:r>
              <a:rPr kumimoji="1" lang="en-US" altLang="ja-JP" sz="2000" dirty="0">
                <a:latin typeface="メイリオ" panose="020B0604030504040204" pitchFamily="50" charset="-128"/>
                <a:ea typeface="メイリオ" panose="020B0604030504040204" pitchFamily="50" charset="-128"/>
              </a:rPr>
              <a:t>https://github.com/Hmmtrnt/DoragonHunter</a:t>
            </a:r>
          </a:p>
        </p:txBody>
      </p:sp>
      <p:sp>
        <p:nvSpPr>
          <p:cNvPr id="6" name="テキスト ボックス 5">
            <a:extLst>
              <a:ext uri="{FF2B5EF4-FFF2-40B4-BE49-F238E27FC236}">
                <a16:creationId xmlns:a16="http://schemas.microsoft.com/office/drawing/2014/main" id="{35A1C17F-A5F0-4BF0-A6A8-22D93BFF92E9}"/>
              </a:ext>
            </a:extLst>
          </p:cNvPr>
          <p:cNvSpPr txBox="1"/>
          <p:nvPr/>
        </p:nvSpPr>
        <p:spPr>
          <a:xfrm>
            <a:off x="602166" y="1215777"/>
            <a:ext cx="7566495" cy="5128327"/>
          </a:xfrm>
          <a:prstGeom prst="rect">
            <a:avLst/>
          </a:prstGeom>
          <a:noFill/>
        </p:spPr>
        <p:txBody>
          <a:bodyPr wrap="none" rtlCol="0">
            <a:spAutoFit/>
          </a:bodyPr>
          <a:lstStyle/>
          <a:p>
            <a:pPr>
              <a:lnSpc>
                <a:spcPct val="150000"/>
              </a:lnSpc>
            </a:pPr>
            <a:r>
              <a:rPr kumimoji="1" lang="ja-JP" altLang="en-US" sz="2200" dirty="0">
                <a:latin typeface="メイリオ" panose="020B0604030504040204" pitchFamily="50" charset="-128"/>
                <a:ea typeface="メイリオ" panose="020B0604030504040204" pitchFamily="50" charset="-128"/>
              </a:rPr>
              <a:t>作品名</a:t>
            </a:r>
            <a:r>
              <a:rPr kumimoji="1" lang="en-US" altLang="ja-JP" sz="2200" dirty="0">
                <a:latin typeface="メイリオ" panose="020B0604030504040204" pitchFamily="50" charset="-128"/>
                <a:ea typeface="メイリオ" panose="020B0604030504040204" pitchFamily="50" charset="-128"/>
              </a:rPr>
              <a:t>			</a:t>
            </a:r>
            <a:r>
              <a:rPr kumimoji="1" lang="en-US" altLang="ja-JP" sz="2200" dirty="0" err="1">
                <a:latin typeface="メイリオ" panose="020B0604030504040204" pitchFamily="50" charset="-128"/>
                <a:ea typeface="メイリオ" panose="020B0604030504040204" pitchFamily="50" charset="-128"/>
              </a:rPr>
              <a:t>DoragonHunter</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ジャンル</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アクションゲーム</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製作期間</a:t>
            </a:r>
            <a:r>
              <a:rPr kumimoji="1" lang="en-US" altLang="ja-JP" sz="2200" dirty="0">
                <a:latin typeface="メイリオ" panose="020B0604030504040204" pitchFamily="50" charset="-128"/>
                <a:ea typeface="メイリオ" panose="020B0604030504040204" pitchFamily="50" charset="-128"/>
              </a:rPr>
              <a:t>		2023/10/09</a:t>
            </a:r>
            <a:r>
              <a:rPr kumimoji="1" lang="ja-JP" altLang="en-US" sz="2200" dirty="0">
                <a:latin typeface="メイリオ" panose="020B0604030504040204" pitchFamily="50" charset="-128"/>
                <a:ea typeface="メイリオ" panose="020B0604030504040204" pitchFamily="50" charset="-128"/>
              </a:rPr>
              <a:t>～</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en-US" altLang="ja-JP" sz="2200" dirty="0">
                <a:latin typeface="メイリオ" panose="020B0604030504040204" pitchFamily="50" charset="-128"/>
                <a:ea typeface="メイリオ" panose="020B0604030504040204" pitchFamily="50" charset="-128"/>
              </a:rPr>
              <a:t>			</a:t>
            </a:r>
            <a:r>
              <a:rPr kumimoji="1" lang="en-US" altLang="ja-JP" sz="2200">
                <a:latin typeface="メイリオ" panose="020B0604030504040204" pitchFamily="50" charset="-128"/>
                <a:ea typeface="メイリオ" panose="020B0604030504040204" pitchFamily="50" charset="-128"/>
              </a:rPr>
              <a:t>	2024/03/31</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制作環境</a:t>
            </a:r>
            <a:r>
              <a:rPr kumimoji="1" lang="en-US" altLang="ja-JP" sz="2200" dirty="0">
                <a:latin typeface="メイリオ" panose="020B0604030504040204" pitchFamily="50" charset="-128"/>
                <a:ea typeface="メイリオ" panose="020B0604030504040204" pitchFamily="50" charset="-128"/>
              </a:rPr>
              <a:t>		Unity/C#/</a:t>
            </a:r>
          </a:p>
          <a:p>
            <a:pPr>
              <a:lnSpc>
                <a:spcPct val="150000"/>
              </a:lnSpc>
            </a:pPr>
            <a:r>
              <a:rPr kumimoji="1" lang="en-US" altLang="ja-JP" sz="2200" dirty="0">
                <a:latin typeface="メイリオ" panose="020B0604030504040204" pitchFamily="50" charset="-128"/>
                <a:ea typeface="メイリオ" panose="020B0604030504040204" pitchFamily="50" charset="-128"/>
              </a:rPr>
              <a:t>				GitHub Desktop</a:t>
            </a:r>
          </a:p>
          <a:p>
            <a:pPr>
              <a:lnSpc>
                <a:spcPct val="150000"/>
              </a:lnSpc>
            </a:pPr>
            <a:r>
              <a:rPr kumimoji="1" lang="ja-JP" altLang="en-US" sz="2200" dirty="0">
                <a:latin typeface="メイリオ" panose="020B0604030504040204" pitchFamily="50" charset="-128"/>
                <a:ea typeface="メイリオ" panose="020B0604030504040204" pitchFamily="50" charset="-128"/>
              </a:rPr>
              <a:t>制作人数</a:t>
            </a:r>
            <a:r>
              <a:rPr kumimoji="1" lang="en-US" altLang="ja-JP" sz="2200" dirty="0">
                <a:latin typeface="メイリオ" panose="020B0604030504040204" pitchFamily="50" charset="-128"/>
                <a:ea typeface="メイリオ" panose="020B0604030504040204" pitchFamily="50" charset="-128"/>
              </a:rPr>
              <a:t>		</a:t>
            </a:r>
          </a:p>
          <a:p>
            <a:pPr lvl="1">
              <a:lnSpc>
                <a:spcPct val="150000"/>
              </a:lnSpc>
            </a:pPr>
            <a:r>
              <a:rPr kumimoji="1" lang="ja-JP" altLang="en-US" sz="2200" dirty="0">
                <a:latin typeface="メイリオ" panose="020B0604030504040204" pitchFamily="50" charset="-128"/>
                <a:ea typeface="メイリオ" panose="020B0604030504040204" pitchFamily="50" charset="-128"/>
              </a:rPr>
              <a:t>プログラマー　</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名、モーションデザイナー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lvl="1">
              <a:lnSpc>
                <a:spcPct val="150000"/>
              </a:lnSpc>
            </a:pPr>
            <a:r>
              <a:rPr kumimoji="1" lang="en-US" altLang="ja-JP" sz="2200" dirty="0">
                <a:latin typeface="メイリオ" panose="020B0604030504040204" pitchFamily="50" charset="-128"/>
                <a:ea typeface="メイリオ" panose="020B0604030504040204" pitchFamily="50" charset="-128"/>
              </a:rPr>
              <a:t>UI</a:t>
            </a:r>
            <a:r>
              <a:rPr kumimoji="1" lang="ja-JP" altLang="en-US" sz="2200" dirty="0">
                <a:latin typeface="メイリオ" panose="020B0604030504040204" pitchFamily="50" charset="-128"/>
                <a:ea typeface="メイリオ" panose="020B0604030504040204" pitchFamily="50" charset="-128"/>
              </a:rPr>
              <a:t>デザイナー</a:t>
            </a:r>
            <a:r>
              <a:rPr kumimoji="1" lang="en-US" altLang="ja-JP" sz="2200" dirty="0">
                <a:latin typeface="メイリオ" panose="020B0604030504040204" pitchFamily="50" charset="-128"/>
                <a:ea typeface="メイリオ" panose="020B0604030504040204" pitchFamily="50" charset="-128"/>
              </a:rPr>
              <a:t>			1</a:t>
            </a:r>
            <a:r>
              <a:rPr kumimoji="1" lang="ja-JP" altLang="en-US" sz="2200" dirty="0">
                <a:latin typeface="メイリオ" panose="020B0604030504040204" pitchFamily="50" charset="-128"/>
                <a:ea typeface="メイリオ" panose="020B0604030504040204" pitchFamily="50" charset="-128"/>
              </a:rPr>
              <a:t>名</a:t>
            </a:r>
            <a:endParaRPr kumimoji="1" lang="en-US" altLang="ja-JP" sz="2200" dirty="0">
              <a:latin typeface="メイリオ" panose="020B0604030504040204" pitchFamily="50" charset="-128"/>
              <a:ea typeface="メイリオ" panose="020B0604030504040204" pitchFamily="50" charset="-128"/>
            </a:endParaRPr>
          </a:p>
          <a:p>
            <a:pPr>
              <a:lnSpc>
                <a:spcPct val="150000"/>
              </a:lnSpc>
            </a:pPr>
            <a:r>
              <a:rPr kumimoji="1" lang="ja-JP" altLang="en-US" sz="2200" dirty="0">
                <a:latin typeface="メイリオ" panose="020B0604030504040204" pitchFamily="50" charset="-128"/>
                <a:ea typeface="メイリオ" panose="020B0604030504040204" pitchFamily="50" charset="-128"/>
              </a:rPr>
              <a:t>担当箇所</a:t>
            </a:r>
            <a:r>
              <a:rPr kumimoji="1" lang="en-US" altLang="ja-JP" sz="2200" dirty="0">
                <a:latin typeface="メイリオ" panose="020B0604030504040204" pitchFamily="50" charset="-128"/>
                <a:ea typeface="メイリオ" panose="020B0604030504040204" pitchFamily="50" charset="-128"/>
              </a:rPr>
              <a:t>		</a:t>
            </a:r>
            <a:r>
              <a:rPr kumimoji="1" lang="ja-JP" altLang="en-US" sz="2200" dirty="0">
                <a:latin typeface="メイリオ" panose="020B0604030504040204" pitchFamily="50" charset="-128"/>
                <a:ea typeface="メイリオ" panose="020B0604030504040204" pitchFamily="50" charset="-128"/>
              </a:rPr>
              <a:t>プログラミング全部</a:t>
            </a:r>
            <a:endParaRPr kumimoji="1" lang="en-US" altLang="ja-JP" sz="2200"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008F9E9F-97CB-42AE-8D68-BAD2E2182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310" y="1240140"/>
            <a:ext cx="5372414" cy="2768709"/>
          </a:xfrm>
          <a:prstGeom prst="rect">
            <a:avLst/>
          </a:prstGeom>
        </p:spPr>
      </p:pic>
      <p:sp>
        <p:nvSpPr>
          <p:cNvPr id="3" name="テキスト ボックス 2">
            <a:extLst>
              <a:ext uri="{FF2B5EF4-FFF2-40B4-BE49-F238E27FC236}">
                <a16:creationId xmlns:a16="http://schemas.microsoft.com/office/drawing/2014/main" id="{0652B6B5-6F21-DFFF-4869-EAFF355B8C4E}"/>
              </a:ext>
            </a:extLst>
          </p:cNvPr>
          <p:cNvSpPr txBox="1"/>
          <p:nvPr/>
        </p:nvSpPr>
        <p:spPr>
          <a:xfrm>
            <a:off x="5019912" y="516547"/>
            <a:ext cx="5493812" cy="646331"/>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ドラゴンのスペルミスはタイトルの見栄えのため</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わざとミスしてます。</a:t>
            </a:r>
          </a:p>
        </p:txBody>
      </p:sp>
    </p:spTree>
    <p:extLst>
      <p:ext uri="{BB962C8B-B14F-4D97-AF65-F5344CB8AC3E}">
        <p14:creationId xmlns:p14="http://schemas.microsoft.com/office/powerpoint/2010/main" val="4163678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8890BA2-147B-4C3F-853F-D8DB86E09C0F}"/>
              </a:ext>
            </a:extLst>
          </p:cNvPr>
          <p:cNvSpPr txBox="1"/>
          <p:nvPr/>
        </p:nvSpPr>
        <p:spPr>
          <a:xfrm>
            <a:off x="686889" y="516528"/>
            <a:ext cx="326243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ゲームフロー</a:t>
            </a:r>
          </a:p>
        </p:txBody>
      </p:sp>
      <p:sp>
        <p:nvSpPr>
          <p:cNvPr id="8" name="テキスト ボックス 7">
            <a:extLst>
              <a:ext uri="{FF2B5EF4-FFF2-40B4-BE49-F238E27FC236}">
                <a16:creationId xmlns:a16="http://schemas.microsoft.com/office/drawing/2014/main" id="{30A111FE-73FE-4596-BCE5-D1D053A25FF3}"/>
              </a:ext>
            </a:extLst>
          </p:cNvPr>
          <p:cNvSpPr txBox="1"/>
          <p:nvPr/>
        </p:nvSpPr>
        <p:spPr>
          <a:xfrm>
            <a:off x="4118838" y="762749"/>
            <a:ext cx="3877985" cy="461665"/>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目標はドラゴンを狩ること</a:t>
            </a:r>
          </a:p>
        </p:txBody>
      </p:sp>
      <p:pic>
        <p:nvPicPr>
          <p:cNvPr id="11" name="図 10">
            <a:extLst>
              <a:ext uri="{FF2B5EF4-FFF2-40B4-BE49-F238E27FC236}">
                <a16:creationId xmlns:a16="http://schemas.microsoft.com/office/drawing/2014/main" id="{D68AED78-796D-4030-B65B-0A8389497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76" y="1902734"/>
            <a:ext cx="3340548" cy="1877103"/>
          </a:xfrm>
          <a:prstGeom prst="rect">
            <a:avLst/>
          </a:prstGeom>
        </p:spPr>
      </p:pic>
      <p:pic>
        <p:nvPicPr>
          <p:cNvPr id="15" name="図 14">
            <a:extLst>
              <a:ext uri="{FF2B5EF4-FFF2-40B4-BE49-F238E27FC236}">
                <a16:creationId xmlns:a16="http://schemas.microsoft.com/office/drawing/2014/main" id="{2792B84C-CA41-4D60-A129-6F4CEFAF3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830" y="1883817"/>
            <a:ext cx="3340548" cy="1877103"/>
          </a:xfrm>
          <a:prstGeom prst="rect">
            <a:avLst/>
          </a:prstGeom>
        </p:spPr>
      </p:pic>
      <p:cxnSp>
        <p:nvCxnSpPr>
          <p:cNvPr id="22" name="直線矢印コネクタ 21">
            <a:extLst>
              <a:ext uri="{FF2B5EF4-FFF2-40B4-BE49-F238E27FC236}">
                <a16:creationId xmlns:a16="http://schemas.microsoft.com/office/drawing/2014/main" id="{9BE16F8E-CCD3-4880-B3DB-B1C255B41A87}"/>
              </a:ext>
            </a:extLst>
          </p:cNvPr>
          <p:cNvCxnSpPr>
            <a:stCxn id="11" idx="3"/>
            <a:endCxn id="15" idx="1"/>
          </p:cNvCxnSpPr>
          <p:nvPr/>
        </p:nvCxnSpPr>
        <p:spPr>
          <a:xfrm flipV="1">
            <a:off x="4123324" y="2822369"/>
            <a:ext cx="1934506" cy="18917"/>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テキスト ボックス 22">
            <a:extLst>
              <a:ext uri="{FF2B5EF4-FFF2-40B4-BE49-F238E27FC236}">
                <a16:creationId xmlns:a16="http://schemas.microsoft.com/office/drawing/2014/main" id="{2CC8FEF3-F072-4896-90F7-0B40BBEF672D}"/>
              </a:ext>
            </a:extLst>
          </p:cNvPr>
          <p:cNvSpPr txBox="1"/>
          <p:nvPr/>
        </p:nvSpPr>
        <p:spPr>
          <a:xfrm>
            <a:off x="4741763" y="2422258"/>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受注</a:t>
            </a:r>
          </a:p>
        </p:txBody>
      </p:sp>
      <p:pic>
        <p:nvPicPr>
          <p:cNvPr id="25" name="図 24">
            <a:extLst>
              <a:ext uri="{FF2B5EF4-FFF2-40B4-BE49-F238E27FC236}">
                <a16:creationId xmlns:a16="http://schemas.microsoft.com/office/drawing/2014/main" id="{5BA01E12-3C7C-466A-982C-BAC92159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829" y="4900905"/>
            <a:ext cx="3340549" cy="1896021"/>
          </a:xfrm>
          <a:prstGeom prst="rect">
            <a:avLst/>
          </a:prstGeom>
        </p:spPr>
      </p:pic>
      <p:cxnSp>
        <p:nvCxnSpPr>
          <p:cNvPr id="26" name="直線矢印コネクタ 25">
            <a:extLst>
              <a:ext uri="{FF2B5EF4-FFF2-40B4-BE49-F238E27FC236}">
                <a16:creationId xmlns:a16="http://schemas.microsoft.com/office/drawing/2014/main" id="{6259B34B-AB87-4AD4-B276-8E2286036DCD}"/>
              </a:ext>
            </a:extLst>
          </p:cNvPr>
          <p:cNvCxnSpPr>
            <a:cxnSpLocks/>
            <a:stCxn id="15" idx="2"/>
            <a:endCxn id="25" idx="0"/>
          </p:cNvCxnSpPr>
          <p:nvPr/>
        </p:nvCxnSpPr>
        <p:spPr>
          <a:xfrm>
            <a:off x="7728104" y="3760920"/>
            <a:ext cx="0" cy="1139985"/>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線矢印コネクタ 28">
            <a:extLst>
              <a:ext uri="{FF2B5EF4-FFF2-40B4-BE49-F238E27FC236}">
                <a16:creationId xmlns:a16="http://schemas.microsoft.com/office/drawing/2014/main" id="{7F6CE1C9-1323-4A26-92D0-8927E51136CF}"/>
              </a:ext>
            </a:extLst>
          </p:cNvPr>
          <p:cNvCxnSpPr>
            <a:cxnSpLocks/>
            <a:stCxn id="25" idx="1"/>
            <a:endCxn id="33" idx="3"/>
          </p:cNvCxnSpPr>
          <p:nvPr/>
        </p:nvCxnSpPr>
        <p:spPr>
          <a:xfrm flipH="1" flipV="1">
            <a:off x="4123325" y="5839457"/>
            <a:ext cx="1934504" cy="945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図 32">
            <a:extLst>
              <a:ext uri="{FF2B5EF4-FFF2-40B4-BE49-F238E27FC236}">
                <a16:creationId xmlns:a16="http://schemas.microsoft.com/office/drawing/2014/main" id="{372B8971-4269-48CE-BECD-211B4E6C2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776" y="4900905"/>
            <a:ext cx="3340549" cy="1877104"/>
          </a:xfrm>
          <a:prstGeom prst="rect">
            <a:avLst/>
          </a:prstGeom>
        </p:spPr>
      </p:pic>
      <p:sp>
        <p:nvSpPr>
          <p:cNvPr id="37" name="テキスト ボックス 36">
            <a:extLst>
              <a:ext uri="{FF2B5EF4-FFF2-40B4-BE49-F238E27FC236}">
                <a16:creationId xmlns:a16="http://schemas.microsoft.com/office/drawing/2014/main" id="{602841EA-0128-48F2-BCD9-4560B1BC5C9F}"/>
              </a:ext>
            </a:extLst>
          </p:cNvPr>
          <p:cNvSpPr txBox="1"/>
          <p:nvPr/>
        </p:nvSpPr>
        <p:spPr>
          <a:xfrm>
            <a:off x="7788346" y="4130857"/>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出発</a:t>
            </a:r>
          </a:p>
        </p:txBody>
      </p:sp>
      <p:sp>
        <p:nvSpPr>
          <p:cNvPr id="38" name="テキスト ボックス 37">
            <a:extLst>
              <a:ext uri="{FF2B5EF4-FFF2-40B4-BE49-F238E27FC236}">
                <a16:creationId xmlns:a16="http://schemas.microsoft.com/office/drawing/2014/main" id="{995C9D90-A256-42F4-B158-606A1091943E}"/>
              </a:ext>
            </a:extLst>
          </p:cNvPr>
          <p:cNvSpPr txBox="1"/>
          <p:nvPr/>
        </p:nvSpPr>
        <p:spPr>
          <a:xfrm>
            <a:off x="4741763" y="5448805"/>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討伐</a:t>
            </a:r>
          </a:p>
        </p:txBody>
      </p:sp>
      <p:cxnSp>
        <p:nvCxnSpPr>
          <p:cNvPr id="39" name="直線矢印コネクタ 38">
            <a:extLst>
              <a:ext uri="{FF2B5EF4-FFF2-40B4-BE49-F238E27FC236}">
                <a16:creationId xmlns:a16="http://schemas.microsoft.com/office/drawing/2014/main" id="{8E9728F3-8E8A-4E54-8E52-09488E5CE0C9}"/>
              </a:ext>
            </a:extLst>
          </p:cNvPr>
          <p:cNvCxnSpPr>
            <a:cxnSpLocks/>
            <a:stCxn id="33" idx="0"/>
            <a:endCxn id="11" idx="2"/>
          </p:cNvCxnSpPr>
          <p:nvPr/>
        </p:nvCxnSpPr>
        <p:spPr>
          <a:xfrm flipH="1" flipV="1">
            <a:off x="2453050" y="3779837"/>
            <a:ext cx="1" cy="112106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テキスト ボックス 41">
            <a:extLst>
              <a:ext uri="{FF2B5EF4-FFF2-40B4-BE49-F238E27FC236}">
                <a16:creationId xmlns:a16="http://schemas.microsoft.com/office/drawing/2014/main" id="{58B81A79-F0EE-43EA-8F75-5BE57D623E2D}"/>
              </a:ext>
            </a:extLst>
          </p:cNvPr>
          <p:cNvSpPr txBox="1"/>
          <p:nvPr/>
        </p:nvSpPr>
        <p:spPr>
          <a:xfrm>
            <a:off x="2453050" y="4140316"/>
            <a:ext cx="697627"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帰還</a:t>
            </a:r>
          </a:p>
        </p:txBody>
      </p:sp>
    </p:spTree>
    <p:extLst>
      <p:ext uri="{BB962C8B-B14F-4D97-AF65-F5344CB8AC3E}">
        <p14:creationId xmlns:p14="http://schemas.microsoft.com/office/powerpoint/2010/main" val="1206623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DCB3-1B71-7A0A-6F9A-C6281803D82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DCC8EBE-1B80-E7A0-1844-9A4ED49EA90A}"/>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7D97522-4937-E426-60DE-F6A07449A769}"/>
              </a:ext>
            </a:extLst>
          </p:cNvPr>
          <p:cNvSpPr txBox="1"/>
          <p:nvPr/>
        </p:nvSpPr>
        <p:spPr>
          <a:xfrm>
            <a:off x="686889" y="1404803"/>
            <a:ext cx="890500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モンスターの動きを見て回避を行うか攻撃をするか</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モンスターは七種類の攻撃を仕掛けてくる。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モンスターの動きに合わせて隙の少ない攻撃や自身の立ち位置を見極め、</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回避する方向を判断し単調な戦闘にならないように駆け引きを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楽しめるようにしている。</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屋外, 砂浜, 山, 男 が含まれている画像&#10;&#10;自動的に生成された説明">
            <a:extLst>
              <a:ext uri="{FF2B5EF4-FFF2-40B4-BE49-F238E27FC236}">
                <a16:creationId xmlns:a16="http://schemas.microsoft.com/office/drawing/2014/main" id="{79454BF9-D1C9-25F3-25CA-3894633ED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009546"/>
            <a:ext cx="4510785" cy="2523334"/>
          </a:xfrm>
          <a:prstGeom prst="rect">
            <a:avLst/>
          </a:prstGeom>
        </p:spPr>
      </p:pic>
      <p:sp>
        <p:nvSpPr>
          <p:cNvPr id="6" name="テキスト ボックス 5">
            <a:extLst>
              <a:ext uri="{FF2B5EF4-FFF2-40B4-BE49-F238E27FC236}">
                <a16:creationId xmlns:a16="http://schemas.microsoft.com/office/drawing/2014/main" id="{A0DD4C3C-A52C-CB98-9781-951B5FD3A827}"/>
              </a:ext>
            </a:extLst>
          </p:cNvPr>
          <p:cNvSpPr txBox="1"/>
          <p:nvPr/>
        </p:nvSpPr>
        <p:spPr>
          <a:xfrm>
            <a:off x="5699054" y="3562905"/>
            <a:ext cx="214834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噛みつき攻撃</a:t>
            </a:r>
            <a:r>
              <a:rPr kumimoji="1" lang="en-US" altLang="ja-JP" dirty="0">
                <a:latin typeface="メイリオ" panose="020B0604030504040204" pitchFamily="50" charset="-128"/>
                <a:ea typeface="メイリオ" panose="020B0604030504040204" pitchFamily="50" charset="-128"/>
              </a:rPr>
              <a:t>...</a:t>
            </a:r>
            <a:r>
              <a:rPr kumimoji="1" lang="en-US" altLang="ja-JP" dirty="0" err="1">
                <a:latin typeface="メイリオ" panose="020B0604030504040204" pitchFamily="50" charset="-128"/>
                <a:ea typeface="メイリオ" panose="020B0604030504040204" pitchFamily="50" charset="-128"/>
              </a:rPr>
              <a:t>etc</a:t>
            </a:r>
            <a:endParaRPr kumimoji="1" lang="ja-JP" altLang="en-US" dirty="0">
              <a:latin typeface="メイリオ" panose="020B0604030504040204" pitchFamily="50" charset="-128"/>
              <a:ea typeface="メイリオ" panose="020B0604030504040204" pitchFamily="50" charset="-128"/>
            </a:endParaRPr>
          </a:p>
        </p:txBody>
      </p:sp>
      <p:pic>
        <p:nvPicPr>
          <p:cNvPr id="13" name="図 12" descr="フロント, グループ, 男, ノートパソコン が含まれている画像&#10;&#10;自動的に生成された説明">
            <a:extLst>
              <a:ext uri="{FF2B5EF4-FFF2-40B4-BE49-F238E27FC236}">
                <a16:creationId xmlns:a16="http://schemas.microsoft.com/office/drawing/2014/main" id="{63A4695A-1819-FF8E-0BEB-F00CA8BC8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009" y="4009546"/>
            <a:ext cx="4484207" cy="2523334"/>
          </a:xfrm>
          <a:prstGeom prst="rect">
            <a:avLst/>
          </a:prstGeom>
        </p:spPr>
      </p:pic>
      <p:sp>
        <p:nvSpPr>
          <p:cNvPr id="14" name="テキスト ボックス 13">
            <a:extLst>
              <a:ext uri="{FF2B5EF4-FFF2-40B4-BE49-F238E27FC236}">
                <a16:creationId xmlns:a16="http://schemas.microsoft.com/office/drawing/2014/main" id="{310D85F3-40F9-BB9F-16B9-BD5C8EB4B562}"/>
              </a:ext>
            </a:extLst>
          </p:cNvPr>
          <p:cNvSpPr txBox="1"/>
          <p:nvPr/>
        </p:nvSpPr>
        <p:spPr>
          <a:xfrm>
            <a:off x="686889" y="3562905"/>
            <a:ext cx="1107996"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突進攻撃</a:t>
            </a:r>
          </a:p>
        </p:txBody>
      </p:sp>
    </p:spTree>
    <p:extLst>
      <p:ext uri="{BB962C8B-B14F-4D97-AF65-F5344CB8AC3E}">
        <p14:creationId xmlns:p14="http://schemas.microsoft.com/office/powerpoint/2010/main" val="1766999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FCEE-EE42-7370-649F-25C78A137FD5}"/>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0628E6D-FB88-8218-C3B0-69E0943B5B55}"/>
              </a:ext>
            </a:extLst>
          </p:cNvPr>
          <p:cNvSpPr txBox="1"/>
          <p:nvPr/>
        </p:nvSpPr>
        <p:spPr>
          <a:xfrm>
            <a:off x="686889" y="516528"/>
            <a:ext cx="3775393"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駆け引き</a:t>
            </a:r>
            <a:endParaRPr kumimoji="1" lang="ja-JP" altLang="en-US" sz="4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402FB94-A8AC-D578-4A61-994102E81914}"/>
              </a:ext>
            </a:extLst>
          </p:cNvPr>
          <p:cNvSpPr txBox="1"/>
          <p:nvPr/>
        </p:nvSpPr>
        <p:spPr>
          <a:xfrm>
            <a:off x="686889" y="1404803"/>
            <a:ext cx="9161482"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モーションキャンセルの実装</a:t>
            </a:r>
            <a:r>
              <a:rPr kumimoji="1" lang="ja-JP" altLang="en-US" sz="2000" dirty="0">
                <a:latin typeface="メイリオ" panose="020B0604030504040204" pitchFamily="50" charset="-128"/>
                <a:ea typeface="メイリオ" panose="020B0604030504040204" pitchFamily="50" charset="-128"/>
              </a:rPr>
              <a:t>　</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基本的に回復や攻撃は大きな隙が生じるのため、被弾によるストレスを</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少なくするため途中でモーションを中断できるようになっている。</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ただ攻撃を行った際にある程度の隙が生じるようになっておりモンスターの</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行動を見極めて攻撃を行う駆け引きを楽しめるようにした。</a:t>
            </a:r>
            <a:endParaRPr kumimoji="1" lang="en-US" altLang="ja-JP" sz="2000" dirty="0">
              <a:latin typeface="メイリオ" panose="020B0604030504040204" pitchFamily="50" charset="-128"/>
              <a:ea typeface="メイリオ" panose="020B0604030504040204" pitchFamily="50" charset="-128"/>
            </a:endParaRPr>
          </a:p>
        </p:txBody>
      </p:sp>
      <p:pic>
        <p:nvPicPr>
          <p:cNvPr id="7" name="図 6" descr="砂浜, 男, 乗る, 水 が含まれている画像&#10;&#10;自動的に生成された説明">
            <a:extLst>
              <a:ext uri="{FF2B5EF4-FFF2-40B4-BE49-F238E27FC236}">
                <a16:creationId xmlns:a16="http://schemas.microsoft.com/office/drawing/2014/main" id="{62630692-03B6-7B26-B018-3A54829BA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889" y="4286249"/>
            <a:ext cx="4424669" cy="2490471"/>
          </a:xfrm>
          <a:prstGeom prst="rect">
            <a:avLst/>
          </a:prstGeom>
        </p:spPr>
      </p:pic>
      <p:sp>
        <p:nvSpPr>
          <p:cNvPr id="8" name="テキスト ボックス 7">
            <a:extLst>
              <a:ext uri="{FF2B5EF4-FFF2-40B4-BE49-F238E27FC236}">
                <a16:creationId xmlns:a16="http://schemas.microsoft.com/office/drawing/2014/main" id="{005D89CC-40B2-9C9E-D2A7-22A2195912E1}"/>
              </a:ext>
            </a:extLst>
          </p:cNvPr>
          <p:cNvSpPr txBox="1"/>
          <p:nvPr/>
        </p:nvSpPr>
        <p:spPr>
          <a:xfrm>
            <a:off x="686889" y="3916917"/>
            <a:ext cx="2031325"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回復を行っている</a:t>
            </a:r>
          </a:p>
        </p:txBody>
      </p:sp>
      <p:pic>
        <p:nvPicPr>
          <p:cNvPr id="10" name="図 9" descr="屋外, 乗る, 水, 砂浜 が含まれている画像&#10;&#10;自動的に生成された説明">
            <a:extLst>
              <a:ext uri="{FF2B5EF4-FFF2-40B4-BE49-F238E27FC236}">
                <a16:creationId xmlns:a16="http://schemas.microsoft.com/office/drawing/2014/main" id="{E47F878C-28C9-CDE9-312D-2E60EECEF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255" y="4286249"/>
            <a:ext cx="4424669" cy="2490471"/>
          </a:xfrm>
          <a:prstGeom prst="rect">
            <a:avLst/>
          </a:prstGeom>
        </p:spPr>
      </p:pic>
      <p:sp>
        <p:nvSpPr>
          <p:cNvPr id="11" name="テキスト ボックス 10">
            <a:extLst>
              <a:ext uri="{FF2B5EF4-FFF2-40B4-BE49-F238E27FC236}">
                <a16:creationId xmlns:a16="http://schemas.microsoft.com/office/drawing/2014/main" id="{2CC8BC30-1326-509D-187C-6F2EE88C69B2}"/>
              </a:ext>
            </a:extLst>
          </p:cNvPr>
          <p:cNvSpPr txBox="1"/>
          <p:nvPr/>
        </p:nvSpPr>
        <p:spPr>
          <a:xfrm>
            <a:off x="5580255" y="3916917"/>
            <a:ext cx="1800493"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回復を中断した</a:t>
            </a:r>
          </a:p>
        </p:txBody>
      </p:sp>
    </p:spTree>
    <p:extLst>
      <p:ext uri="{BB962C8B-B14F-4D97-AF65-F5344CB8AC3E}">
        <p14:creationId xmlns:p14="http://schemas.microsoft.com/office/powerpoint/2010/main" val="1163254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7701147"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オブジェクトの状態制御</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err="1">
                <a:solidFill>
                  <a:schemeClr val="accent1"/>
                </a:solidFill>
                <a:latin typeface="メイリオ" panose="020B0604030504040204" pitchFamily="50" charset="-128"/>
                <a:ea typeface="メイリオ" panose="020B0604030504040204" pitchFamily="50" charset="-128"/>
              </a:rPr>
              <a:t>StateBase</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5452"/>
            <a:ext cx="9132628" cy="1200329"/>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各状態クラスの遷移</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挙動制御を行う抽象クラス、</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を作成した。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solidFill>
                  <a:schemeClr val="accent1">
                    <a:lumMod val="40000"/>
                    <a:lumOff val="60000"/>
                  </a:schemeClr>
                </a:solidFill>
                <a:latin typeface="メイリオ" panose="020B0604030504040204" pitchFamily="50" charset="-128"/>
                <a:ea typeface="メイリオ" panose="020B0604030504040204" pitchFamily="50" charset="-128"/>
              </a:rPr>
              <a:t>　</a:t>
            </a:r>
            <a:r>
              <a:rPr kumimoji="1" lang="en-US" altLang="ja-JP" sz="20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000" dirty="0">
                <a:latin typeface="メイリオ" panose="020B0604030504040204" pitchFamily="50" charset="-128"/>
                <a:ea typeface="メイリオ" panose="020B0604030504040204" pitchFamily="50" charset="-128"/>
              </a:rPr>
              <a:t>によって各状態を管理するクラス間の遷移をわかりやすくした。</a:t>
            </a:r>
            <a:endParaRPr kumimoji="1" lang="en-US" altLang="ja-JP" sz="2400"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D1F6BBFE-78B0-41CD-A4FE-A4FDB4892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057" y="3052853"/>
            <a:ext cx="4089146" cy="3596874"/>
          </a:xfrm>
          <a:prstGeom prst="rect">
            <a:avLst/>
          </a:prstGeom>
        </p:spPr>
      </p:pic>
      <p:sp>
        <p:nvSpPr>
          <p:cNvPr id="41" name="テキスト ボックス 40">
            <a:extLst>
              <a:ext uri="{FF2B5EF4-FFF2-40B4-BE49-F238E27FC236}">
                <a16:creationId xmlns:a16="http://schemas.microsoft.com/office/drawing/2014/main" id="{19838F82-F6D5-4517-8B5B-DD1CCC1C7BEC}"/>
              </a:ext>
            </a:extLst>
          </p:cNvPr>
          <p:cNvSpPr txBox="1"/>
          <p:nvPr/>
        </p:nvSpPr>
        <p:spPr>
          <a:xfrm>
            <a:off x="686889" y="2594809"/>
            <a:ext cx="5493812" cy="1354217"/>
          </a:xfrm>
          <a:prstGeom prst="rect">
            <a:avLst/>
          </a:prstGeom>
          <a:noFill/>
        </p:spPr>
        <p:txBody>
          <a:bodyPr wrap="none" rtlCol="0">
            <a:spAutoFit/>
          </a:bodyPr>
          <a:lstStyle/>
          <a:p>
            <a:r>
              <a:rPr kumimoji="1" lang="en-US" altLang="ja-JP" sz="2800" dirty="0" err="1">
                <a:solidFill>
                  <a:schemeClr val="accent1"/>
                </a:solidFill>
                <a:latin typeface="メイリオ" panose="020B0604030504040204" pitchFamily="50" charset="-128"/>
                <a:ea typeface="メイリオ" panose="020B0604030504040204" pitchFamily="50" charset="-128"/>
              </a:rPr>
              <a:t>StateBase</a:t>
            </a:r>
            <a:r>
              <a:rPr kumimoji="1" lang="ja-JP" altLang="en-US" sz="2800" dirty="0">
                <a:latin typeface="メイリオ" panose="020B0604030504040204" pitchFamily="50" charset="-128"/>
                <a:ea typeface="メイリオ" panose="020B0604030504040204" pitchFamily="50" charset="-128"/>
              </a:rPr>
              <a:t>の引数</a:t>
            </a:r>
            <a:endParaRPr kumimoji="1" lang="en-US" altLang="ja-JP" sz="2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引数にひとつ前の状態、次に遷移する状態を</a:t>
            </a:r>
            <a:endParaRPr kumimoji="1"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　追加することで特定の状態遷移時にのみ行いたい</a:t>
            </a:r>
            <a:endParaRPr kumimoji="1" lang="en-US" altLang="ja-JP" sz="1800"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　処理を追加できるようにした</a:t>
            </a:r>
            <a:endParaRPr kumimoji="1" lang="en-US" altLang="ja-JP" sz="20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A79FC823-131E-4739-AFFC-FDCD0BE723A2}"/>
              </a:ext>
            </a:extLst>
          </p:cNvPr>
          <p:cNvSpPr txBox="1"/>
          <p:nvPr/>
        </p:nvSpPr>
        <p:spPr>
          <a:xfrm>
            <a:off x="6087057" y="2573822"/>
            <a:ext cx="1625766"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StateBase.cs</a:t>
            </a:r>
            <a:endParaRPr kumimoji="1" lang="en-US" altLang="ja-JP" dirty="0">
              <a:latin typeface="メイリオ" panose="020B0604030504040204" pitchFamily="50" charset="-128"/>
              <a:ea typeface="メイリオ" panose="020B0604030504040204" pitchFamily="50" charset="-128"/>
            </a:endParaRPr>
          </a:p>
        </p:txBody>
      </p:sp>
      <p:pic>
        <p:nvPicPr>
          <p:cNvPr id="46" name="図 45">
            <a:extLst>
              <a:ext uri="{FF2B5EF4-FFF2-40B4-BE49-F238E27FC236}">
                <a16:creationId xmlns:a16="http://schemas.microsoft.com/office/drawing/2014/main" id="{F28BE4A3-4D34-493F-A5A6-7E2E65D0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24" y="4630145"/>
            <a:ext cx="3629532" cy="2019582"/>
          </a:xfrm>
          <a:prstGeom prst="rect">
            <a:avLst/>
          </a:prstGeom>
        </p:spPr>
      </p:pic>
      <p:sp>
        <p:nvSpPr>
          <p:cNvPr id="47" name="テキスト ボックス 46">
            <a:extLst>
              <a:ext uri="{FF2B5EF4-FFF2-40B4-BE49-F238E27FC236}">
                <a16:creationId xmlns:a16="http://schemas.microsoft.com/office/drawing/2014/main" id="{F9D82E30-BB34-4DF7-8B49-2A3591907288}"/>
              </a:ext>
            </a:extLst>
          </p:cNvPr>
          <p:cNvSpPr txBox="1"/>
          <p:nvPr/>
        </p:nvSpPr>
        <p:spPr>
          <a:xfrm>
            <a:off x="975224" y="4107322"/>
            <a:ext cx="3005951" cy="400110"/>
          </a:xfrm>
          <a:prstGeom prst="rect">
            <a:avLst/>
          </a:prstGeom>
          <a:noFill/>
        </p:spPr>
        <p:txBody>
          <a:bodyPr wrap="none" rtlCol="0">
            <a:spAutoFit/>
          </a:bodyPr>
          <a:lstStyle/>
          <a:p>
            <a:r>
              <a:rPr kumimoji="1" lang="ja-JP" altLang="en-US" sz="2000" dirty="0">
                <a:latin typeface="メイリオ" panose="020B0604030504040204" pitchFamily="50" charset="-128"/>
                <a:ea typeface="メイリオ" panose="020B0604030504040204" pitchFamily="50" charset="-128"/>
              </a:rPr>
              <a:t>次の状態に遷移する関数</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3935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5995552"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内部クラス</a:t>
            </a:r>
            <a:r>
              <a:rPr kumimoji="1" lang="en-US" altLang="ja-JP" sz="2400" dirty="0">
                <a:latin typeface="メイリオ" panose="020B0604030504040204" pitchFamily="50" charset="-128"/>
                <a:ea typeface="メイリオ" panose="020B0604030504040204" pitchFamily="50" charset="-128"/>
              </a:rPr>
              <a:t>)</a:t>
            </a:r>
          </a:p>
        </p:txBody>
      </p:sp>
      <p:sp>
        <p:nvSpPr>
          <p:cNvPr id="4" name="テキスト ボックス 3">
            <a:extLst>
              <a:ext uri="{FF2B5EF4-FFF2-40B4-BE49-F238E27FC236}">
                <a16:creationId xmlns:a16="http://schemas.microsoft.com/office/drawing/2014/main" id="{450CA013-275B-4893-8B1C-B5D18BC85CF3}"/>
              </a:ext>
            </a:extLst>
          </p:cNvPr>
          <p:cNvSpPr txBox="1"/>
          <p:nvPr/>
        </p:nvSpPr>
        <p:spPr>
          <a:xfrm>
            <a:off x="686889" y="1214313"/>
            <a:ext cx="9767354" cy="1815882"/>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各状態クラスを内部クラスとして宣言</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chemeClr val="tx2"/>
                </a:solidFill>
                <a:latin typeface="メイリオ" panose="020B0604030504040204" pitchFamily="50" charset="-128"/>
                <a:ea typeface="メイリオ" panose="020B0604030504040204" pitchFamily="50" charset="-128"/>
              </a:rPr>
              <a:t>メリット</a:t>
            </a:r>
            <a:r>
              <a:rPr kumimoji="1" lang="ja-JP" altLang="en-US" sz="2400" dirty="0">
                <a:solidFill>
                  <a:schemeClr val="bg2">
                    <a:lumMod val="75000"/>
                  </a:schemeClr>
                </a:solidFill>
                <a:latin typeface="メイリオ" panose="020B0604030504040204" pitchFamily="50" charset="-128"/>
                <a:ea typeface="メイリオ" panose="020B0604030504040204" pitchFamily="50" charset="-128"/>
              </a:rPr>
              <a:t>リット</a:t>
            </a:r>
            <a:endParaRPr kumimoji="1" lang="en-US" altLang="ja-JP" sz="2400" dirty="0">
              <a:solidFill>
                <a:schemeClr val="bg2">
                  <a:lumMod val="75000"/>
                </a:schemeClr>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private</a:t>
            </a:r>
            <a:r>
              <a:rPr kumimoji="1" lang="ja-JP" altLang="en-US" sz="2000" dirty="0">
                <a:latin typeface="メイリオ" panose="020B0604030504040204" pitchFamily="50" charset="-128"/>
                <a:ea typeface="メイリオ" panose="020B0604030504040204" pitchFamily="50" charset="-128"/>
              </a:rPr>
              <a:t>フィールドにある変数や関数を各状態クラスのみに呼び出すことができ、</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その他のクラスに必要のない変数や関数を呼び出すことを防ぐことが出来た。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そのため状態制御関係のバグの発生率を抑えることが出来た。</a:t>
            </a:r>
            <a:endParaRPr kumimoji="1" lang="en-US" altLang="ja-JP" sz="200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305132DA-F772-429F-93F9-C1037973CEC9}"/>
              </a:ext>
            </a:extLst>
          </p:cNvPr>
          <p:cNvSpPr txBox="1"/>
          <p:nvPr/>
        </p:nvSpPr>
        <p:spPr>
          <a:xfrm>
            <a:off x="686889" y="4875682"/>
            <a:ext cx="9161482" cy="769441"/>
          </a:xfrm>
          <a:prstGeom prst="rect">
            <a:avLst/>
          </a:prstGeom>
          <a:noFill/>
        </p:spPr>
        <p:txBody>
          <a:bodyPr wrap="none" rtlCol="0">
            <a:spAutoFit/>
          </a:bodyPr>
          <a:lstStyle/>
          <a:p>
            <a:r>
              <a:rPr kumimoji="1" lang="ja-JP" altLang="en-US" sz="2400" dirty="0">
                <a:latin typeface="メイリオ" panose="020B0604030504040204" pitchFamily="50" charset="-128"/>
                <a:ea typeface="メイリオ" panose="020B0604030504040204" pitchFamily="50" charset="-128"/>
              </a:rPr>
              <a:t>内部クラスにした</a:t>
            </a:r>
            <a:r>
              <a:rPr kumimoji="1" lang="ja-JP" altLang="en-US" sz="2400" dirty="0">
                <a:solidFill>
                  <a:srgbClr val="FF7C80"/>
                </a:solidFill>
                <a:latin typeface="メイリオ" panose="020B0604030504040204" pitchFamily="50" charset="-128"/>
                <a:ea typeface="メイリオ" panose="020B0604030504040204" pitchFamily="50" charset="-128"/>
              </a:rPr>
              <a:t>デメリット</a:t>
            </a:r>
            <a:endParaRPr kumimoji="1" lang="en-US" altLang="ja-JP" sz="2400" dirty="0">
              <a:solidFill>
                <a:srgbClr val="FF7C80"/>
              </a:solidFill>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コードの肥大化がおこり、可読性の低下と制作効率を損なうことになった。</a:t>
            </a:r>
          </a:p>
        </p:txBody>
      </p:sp>
      <p:pic>
        <p:nvPicPr>
          <p:cNvPr id="6" name="グラフィックス 5" descr="ドキュメント 単色塗りつぶし">
            <a:extLst>
              <a:ext uri="{FF2B5EF4-FFF2-40B4-BE49-F238E27FC236}">
                <a16:creationId xmlns:a16="http://schemas.microsoft.com/office/drawing/2014/main" id="{5CA5F457-A75C-4DCC-AD2B-3F2964247A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122" y="5630246"/>
            <a:ext cx="1584012" cy="1584012"/>
          </a:xfrm>
          <a:prstGeom prst="rect">
            <a:avLst/>
          </a:prstGeom>
        </p:spPr>
      </p:pic>
      <p:sp>
        <p:nvSpPr>
          <p:cNvPr id="7" name="正方形/長方形 6">
            <a:extLst>
              <a:ext uri="{FF2B5EF4-FFF2-40B4-BE49-F238E27FC236}">
                <a16:creationId xmlns:a16="http://schemas.microsoft.com/office/drawing/2014/main" id="{4DD7657D-A7AF-4076-B5A6-F0A1A1E81745}"/>
              </a:ext>
            </a:extLst>
          </p:cNvPr>
          <p:cNvSpPr/>
          <p:nvPr/>
        </p:nvSpPr>
        <p:spPr>
          <a:xfrm>
            <a:off x="1489435" y="6422252"/>
            <a:ext cx="5835687" cy="395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Player</a:t>
            </a:r>
            <a:endParaRPr kumimoji="1" lang="ja-JP" altLang="en-US" dirty="0"/>
          </a:p>
        </p:txBody>
      </p:sp>
      <p:sp>
        <p:nvSpPr>
          <p:cNvPr id="8" name="正方形/長方形 7">
            <a:extLst>
              <a:ext uri="{FF2B5EF4-FFF2-40B4-BE49-F238E27FC236}">
                <a16:creationId xmlns:a16="http://schemas.microsoft.com/office/drawing/2014/main" id="{5B7F7DA4-A305-492E-9BB5-0B90B74CAB81}"/>
              </a:ext>
            </a:extLst>
          </p:cNvPr>
          <p:cNvSpPr/>
          <p:nvPr/>
        </p:nvSpPr>
        <p:spPr>
          <a:xfrm>
            <a:off x="1489435" y="6838202"/>
            <a:ext cx="980388" cy="3086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Idle</a:t>
            </a:r>
          </a:p>
        </p:txBody>
      </p:sp>
      <p:sp>
        <p:nvSpPr>
          <p:cNvPr id="14" name="正方形/長方形 13">
            <a:extLst>
              <a:ext uri="{FF2B5EF4-FFF2-40B4-BE49-F238E27FC236}">
                <a16:creationId xmlns:a16="http://schemas.microsoft.com/office/drawing/2014/main" id="{EF24D6C3-BA41-4149-9849-AE70BB04F818}"/>
              </a:ext>
            </a:extLst>
          </p:cNvPr>
          <p:cNvSpPr/>
          <p:nvPr/>
        </p:nvSpPr>
        <p:spPr>
          <a:xfrm>
            <a:off x="2479250" y="6836878"/>
            <a:ext cx="980388" cy="3086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dirty="0"/>
              <a:t>Run</a:t>
            </a:r>
          </a:p>
        </p:txBody>
      </p:sp>
      <p:sp>
        <p:nvSpPr>
          <p:cNvPr id="15" name="正方形/長方形 14">
            <a:extLst>
              <a:ext uri="{FF2B5EF4-FFF2-40B4-BE49-F238E27FC236}">
                <a16:creationId xmlns:a16="http://schemas.microsoft.com/office/drawing/2014/main" id="{A63BA6F0-4E73-4110-A0FA-80E9571862D3}"/>
              </a:ext>
            </a:extLst>
          </p:cNvPr>
          <p:cNvSpPr/>
          <p:nvPr/>
        </p:nvSpPr>
        <p:spPr>
          <a:xfrm>
            <a:off x="3469066" y="6836878"/>
            <a:ext cx="980388" cy="3086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Attack</a:t>
            </a:r>
          </a:p>
        </p:txBody>
      </p:sp>
      <p:sp>
        <p:nvSpPr>
          <p:cNvPr id="16" name="正方形/長方形 15">
            <a:extLst>
              <a:ext uri="{FF2B5EF4-FFF2-40B4-BE49-F238E27FC236}">
                <a16:creationId xmlns:a16="http://schemas.microsoft.com/office/drawing/2014/main" id="{6370DF64-DB02-490A-BB2C-CECE313DB4CC}"/>
              </a:ext>
            </a:extLst>
          </p:cNvPr>
          <p:cNvSpPr/>
          <p:nvPr/>
        </p:nvSpPr>
        <p:spPr>
          <a:xfrm>
            <a:off x="4458886" y="6833540"/>
            <a:ext cx="980388" cy="3086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Avoid</a:t>
            </a:r>
          </a:p>
        </p:txBody>
      </p:sp>
      <p:sp>
        <p:nvSpPr>
          <p:cNvPr id="17" name="正方形/長方形 16">
            <a:extLst>
              <a:ext uri="{FF2B5EF4-FFF2-40B4-BE49-F238E27FC236}">
                <a16:creationId xmlns:a16="http://schemas.microsoft.com/office/drawing/2014/main" id="{39901D05-AC24-4450-8E82-8F68A89382F4}"/>
              </a:ext>
            </a:extLst>
          </p:cNvPr>
          <p:cNvSpPr/>
          <p:nvPr/>
        </p:nvSpPr>
        <p:spPr>
          <a:xfrm>
            <a:off x="5448700" y="6833540"/>
            <a:ext cx="1876421" cy="30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t>…</a:t>
            </a:r>
            <a:r>
              <a:rPr kumimoji="1" lang="en-US" altLang="ja-JP" dirty="0" err="1"/>
              <a:t>etc</a:t>
            </a:r>
            <a:endParaRPr kumimoji="1" lang="en-US" altLang="ja-JP" dirty="0"/>
          </a:p>
        </p:txBody>
      </p:sp>
      <p:sp>
        <p:nvSpPr>
          <p:cNvPr id="9" name="テキスト ボックス 8">
            <a:extLst>
              <a:ext uri="{FF2B5EF4-FFF2-40B4-BE49-F238E27FC236}">
                <a16:creationId xmlns:a16="http://schemas.microsoft.com/office/drawing/2014/main" id="{E39A9196-B7B4-48AF-A041-2114EE726E49}"/>
              </a:ext>
            </a:extLst>
          </p:cNvPr>
          <p:cNvSpPr txBox="1"/>
          <p:nvPr/>
        </p:nvSpPr>
        <p:spPr>
          <a:xfrm rot="20439416">
            <a:off x="1518876" y="5920327"/>
            <a:ext cx="1124026" cy="369332"/>
          </a:xfrm>
          <a:prstGeom prst="rect">
            <a:avLst/>
          </a:prstGeom>
          <a:noFill/>
        </p:spPr>
        <p:txBody>
          <a:bodyPr wrap="none" rtlCol="0">
            <a:spAutoFit/>
          </a:bodyPr>
          <a:lstStyle/>
          <a:p>
            <a:r>
              <a:rPr kumimoji="1" lang="ja-JP" altLang="en-US" dirty="0"/>
              <a:t>ｷﾞｭｳｷﾞｭｳ</a:t>
            </a:r>
          </a:p>
        </p:txBody>
      </p:sp>
      <p:sp>
        <p:nvSpPr>
          <p:cNvPr id="19" name="テキスト ボックス 18">
            <a:extLst>
              <a:ext uri="{FF2B5EF4-FFF2-40B4-BE49-F238E27FC236}">
                <a16:creationId xmlns:a16="http://schemas.microsoft.com/office/drawing/2014/main" id="{9BFB43F0-18B6-4CA0-909C-776F2E70DDE2}"/>
              </a:ext>
            </a:extLst>
          </p:cNvPr>
          <p:cNvSpPr txBox="1"/>
          <p:nvPr/>
        </p:nvSpPr>
        <p:spPr>
          <a:xfrm rot="548320">
            <a:off x="6128742" y="5929689"/>
            <a:ext cx="764953" cy="369332"/>
          </a:xfrm>
          <a:prstGeom prst="rect">
            <a:avLst/>
          </a:prstGeom>
          <a:noFill/>
        </p:spPr>
        <p:txBody>
          <a:bodyPr wrap="none" rtlCol="0">
            <a:spAutoFit/>
          </a:bodyPr>
          <a:lstStyle/>
          <a:p>
            <a:r>
              <a:rPr kumimoji="1" lang="ja-JP" altLang="en-US" dirty="0"/>
              <a:t>ｷﾂｷﾂ</a:t>
            </a:r>
          </a:p>
        </p:txBody>
      </p:sp>
      <p:sp>
        <p:nvSpPr>
          <p:cNvPr id="10" name="テキスト ボックス 9">
            <a:extLst>
              <a:ext uri="{FF2B5EF4-FFF2-40B4-BE49-F238E27FC236}">
                <a16:creationId xmlns:a16="http://schemas.microsoft.com/office/drawing/2014/main" id="{44292BF1-1709-48A4-8039-E09FA50E18C9}"/>
              </a:ext>
            </a:extLst>
          </p:cNvPr>
          <p:cNvSpPr txBox="1"/>
          <p:nvPr/>
        </p:nvSpPr>
        <p:spPr>
          <a:xfrm>
            <a:off x="1029954" y="3751873"/>
            <a:ext cx="2064091" cy="584775"/>
          </a:xfrm>
          <a:prstGeom prst="rect">
            <a:avLst/>
          </a:prstGeom>
          <a:noFill/>
        </p:spPr>
        <p:txBody>
          <a:bodyPr wrap="none" rtlCol="0">
            <a:spAutoFit/>
          </a:bodyPr>
          <a:lstStyle/>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public class</a:t>
            </a:r>
            <a:r>
              <a:rPr kumimoji="1" lang="en-US" altLang="ja-JP" sz="1600" dirty="0">
                <a:latin typeface="メイリオ" panose="020B0604030504040204" pitchFamily="50" charset="-128"/>
                <a:ea typeface="メイリオ" panose="020B0604030504040204" pitchFamily="50" charset="-128"/>
              </a:rPr>
              <a:t> </a:t>
            </a:r>
            <a:r>
              <a:rPr kumimoji="1" lang="en-US" altLang="ja-JP" sz="1600" dirty="0">
                <a:solidFill>
                  <a:schemeClr val="accent1"/>
                </a:solidFill>
                <a:latin typeface="メイリオ" panose="020B0604030504040204" pitchFamily="50" charset="-128"/>
                <a:ea typeface="メイリオ" panose="020B0604030504040204" pitchFamily="50" charset="-128"/>
              </a:rPr>
              <a:t>Player</a:t>
            </a:r>
          </a:p>
          <a:p>
            <a:r>
              <a:rPr kumimoji="1" lang="en-US" altLang="ja-JP" sz="1600" dirty="0">
                <a:solidFill>
                  <a:schemeClr val="tx2">
                    <a:lumMod val="90000"/>
                  </a:schemeClr>
                </a:solidFill>
                <a:latin typeface="メイリオ" panose="020B0604030504040204" pitchFamily="50" charset="-128"/>
                <a:ea typeface="メイリオ" panose="020B0604030504040204" pitchFamily="50" charset="-128"/>
              </a:rPr>
              <a:t>private int</a:t>
            </a:r>
            <a:r>
              <a:rPr kumimoji="1" lang="en-US" altLang="ja-JP" sz="1600" dirty="0">
                <a:latin typeface="メイリオ" panose="020B0604030504040204" pitchFamily="50" charset="-128"/>
                <a:ea typeface="メイリオ" panose="020B0604030504040204" pitchFamily="50" charset="-128"/>
              </a:rPr>
              <a:t> Attack;</a:t>
            </a:r>
          </a:p>
        </p:txBody>
      </p:sp>
      <p:sp>
        <p:nvSpPr>
          <p:cNvPr id="24" name="テキスト ボックス 23">
            <a:extLst>
              <a:ext uri="{FF2B5EF4-FFF2-40B4-BE49-F238E27FC236}">
                <a16:creationId xmlns:a16="http://schemas.microsoft.com/office/drawing/2014/main" id="{0FF8508D-6446-4870-BE3D-976C6F56A41F}"/>
              </a:ext>
            </a:extLst>
          </p:cNvPr>
          <p:cNvSpPr txBox="1"/>
          <p:nvPr/>
        </p:nvSpPr>
        <p:spPr>
          <a:xfrm>
            <a:off x="4064658" y="3160367"/>
            <a:ext cx="2051459" cy="738664"/>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
            </a:r>
            <a:r>
              <a:rPr kumimoji="1" lang="en-US" altLang="ja-JP" sz="1400" dirty="0">
                <a:solidFill>
                  <a:schemeClr val="accent1"/>
                </a:solidFill>
                <a:latin typeface="メイリオ" panose="020B0604030504040204" pitchFamily="50" charset="-128"/>
                <a:ea typeface="メイリオ" panose="020B0604030504040204" pitchFamily="50" charset="-128"/>
              </a:rPr>
              <a:t>Player</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a:solidFill>
                  <a:schemeClr val="tx2"/>
                </a:solidFill>
                <a:latin typeface="メイリオ" panose="020B0604030504040204" pitchFamily="50" charset="-128"/>
                <a:ea typeface="メイリオ" panose="020B0604030504040204" pitchFamily="50" charset="-128"/>
              </a:rPr>
              <a:t>public class</a:t>
            </a:r>
            <a:r>
              <a:rPr kumimoji="1" lang="en-US" altLang="ja-JP" sz="1400" dirty="0">
                <a:latin typeface="メイリオ" panose="020B0604030504040204" pitchFamily="50" charset="-128"/>
                <a:ea typeface="メイリオ" panose="020B0604030504040204" pitchFamily="50" charset="-128"/>
              </a:rPr>
              <a:t> Attack</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25" name="テキスト ボックス 24">
            <a:extLst>
              <a:ext uri="{FF2B5EF4-FFF2-40B4-BE49-F238E27FC236}">
                <a16:creationId xmlns:a16="http://schemas.microsoft.com/office/drawing/2014/main" id="{141E638F-4B6B-4FA1-A673-4C1967E3E87F}"/>
              </a:ext>
            </a:extLst>
          </p:cNvPr>
          <p:cNvSpPr txBox="1"/>
          <p:nvPr/>
        </p:nvSpPr>
        <p:spPr>
          <a:xfrm>
            <a:off x="4064658" y="4101202"/>
            <a:ext cx="2051459" cy="523220"/>
          </a:xfrm>
          <a:prstGeom prst="rect">
            <a:avLst/>
          </a:prstGeom>
          <a:noFill/>
        </p:spPr>
        <p:txBody>
          <a:bodyPr wrap="none" rtlCol="0">
            <a:spAutoFit/>
          </a:bodyPr>
          <a:lstStyle/>
          <a:p>
            <a:r>
              <a:rPr kumimoji="1" lang="en-US" altLang="ja-JP" sz="1400" dirty="0">
                <a:solidFill>
                  <a:schemeClr val="tx2"/>
                </a:solidFill>
                <a:latin typeface="メイリオ" panose="020B0604030504040204" pitchFamily="50" charset="-128"/>
                <a:ea typeface="メイリオ" panose="020B0604030504040204" pitchFamily="50" charset="-128"/>
              </a:rPr>
              <a:t>public class </a:t>
            </a:r>
            <a:r>
              <a:rPr kumimoji="1" lang="en-US" altLang="ja-JP" sz="1400" dirty="0">
                <a:solidFill>
                  <a:schemeClr val="accent1"/>
                </a:solidFill>
                <a:latin typeface="メイリオ" panose="020B0604030504040204" pitchFamily="50" charset="-128"/>
                <a:ea typeface="メイリオ" panose="020B0604030504040204" pitchFamily="50" charset="-128"/>
              </a:rPr>
              <a:t>Scene</a:t>
            </a:r>
          </a:p>
          <a:p>
            <a:r>
              <a:rPr kumimoji="1" lang="ja-JP" altLang="en-US" sz="1400" dirty="0">
                <a:latin typeface="メイリオ" panose="020B0604030504040204" pitchFamily="50" charset="-128"/>
                <a:ea typeface="メイリオ" panose="020B0604030504040204" pitchFamily="50" charset="-128"/>
              </a:rPr>
              <a:t>　</a:t>
            </a:r>
            <a:r>
              <a:rPr kumimoji="1" lang="en-US" altLang="ja-JP" sz="1400" dirty="0" err="1">
                <a:solidFill>
                  <a:schemeClr val="accent1"/>
                </a:solidFill>
                <a:latin typeface="メイリオ" panose="020B0604030504040204" pitchFamily="50" charset="-128"/>
                <a:ea typeface="メイリオ" panose="020B0604030504040204" pitchFamily="50" charset="-128"/>
              </a:rPr>
              <a:t>Player</a:t>
            </a:r>
            <a:r>
              <a:rPr kumimoji="1" lang="en-US" altLang="ja-JP" sz="1400" dirty="0" err="1">
                <a:latin typeface="メイリオ" panose="020B0604030504040204" pitchFamily="50" charset="-128"/>
                <a:ea typeface="メイリオ" panose="020B0604030504040204" pitchFamily="50" charset="-128"/>
              </a:rPr>
              <a:t>.Attack</a:t>
            </a:r>
            <a:r>
              <a:rPr kumimoji="1" lang="en-US" altLang="ja-JP" sz="1400" dirty="0">
                <a:latin typeface="メイリオ" panose="020B0604030504040204" pitchFamily="50" charset="-128"/>
                <a:ea typeface="メイリオ" panose="020B0604030504040204" pitchFamily="50" charset="-128"/>
              </a:rPr>
              <a:t> = 10;</a:t>
            </a:r>
          </a:p>
        </p:txBody>
      </p:sp>
      <p:sp>
        <p:nvSpPr>
          <p:cNvPr id="11" name="正方形/長方形 10">
            <a:extLst>
              <a:ext uri="{FF2B5EF4-FFF2-40B4-BE49-F238E27FC236}">
                <a16:creationId xmlns:a16="http://schemas.microsoft.com/office/drawing/2014/main" id="{8350A886-11E3-4A5C-A018-887043AF570D}"/>
              </a:ext>
            </a:extLst>
          </p:cNvPr>
          <p:cNvSpPr/>
          <p:nvPr/>
        </p:nvSpPr>
        <p:spPr>
          <a:xfrm>
            <a:off x="1029954" y="3649752"/>
            <a:ext cx="1977197" cy="76944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D98D2BCC-3FC4-466B-AF95-9D4FA3D83AD1}"/>
              </a:ext>
            </a:extLst>
          </p:cNvPr>
          <p:cNvSpPr/>
          <p:nvPr/>
        </p:nvSpPr>
        <p:spPr>
          <a:xfrm>
            <a:off x="4064658" y="4038166"/>
            <a:ext cx="2064091" cy="611352"/>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BE425C31-F686-45EE-A5DF-3E8B1101A951}"/>
              </a:ext>
            </a:extLst>
          </p:cNvPr>
          <p:cNvSpPr/>
          <p:nvPr/>
        </p:nvSpPr>
        <p:spPr>
          <a:xfrm>
            <a:off x="4064657" y="3176925"/>
            <a:ext cx="2064091" cy="681166"/>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3" name="コネクタ: カギ線 12">
            <a:extLst>
              <a:ext uri="{FF2B5EF4-FFF2-40B4-BE49-F238E27FC236}">
                <a16:creationId xmlns:a16="http://schemas.microsoft.com/office/drawing/2014/main" id="{E604DD2A-0928-43BC-8CD4-7D9912EBE3FB}"/>
              </a:ext>
            </a:extLst>
          </p:cNvPr>
          <p:cNvCxnSpPr>
            <a:cxnSpLocks/>
            <a:stCxn id="11" idx="3"/>
            <a:endCxn id="28" idx="1"/>
          </p:cNvCxnSpPr>
          <p:nvPr/>
        </p:nvCxnSpPr>
        <p:spPr>
          <a:xfrm flipV="1">
            <a:off x="3007151" y="3517508"/>
            <a:ext cx="1057506" cy="51696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コネクタ: カギ線 21">
            <a:extLst>
              <a:ext uri="{FF2B5EF4-FFF2-40B4-BE49-F238E27FC236}">
                <a16:creationId xmlns:a16="http://schemas.microsoft.com/office/drawing/2014/main" id="{AF5D7877-69CB-2F1A-78CF-F9AE41FA2FDC}"/>
              </a:ext>
            </a:extLst>
          </p:cNvPr>
          <p:cNvCxnSpPr>
            <a:cxnSpLocks/>
            <a:stCxn id="11" idx="3"/>
            <a:endCxn id="27" idx="1"/>
          </p:cNvCxnSpPr>
          <p:nvPr/>
        </p:nvCxnSpPr>
        <p:spPr>
          <a:xfrm>
            <a:off x="3007151" y="4034473"/>
            <a:ext cx="1057507" cy="309369"/>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9" name="乗算記号 28">
            <a:extLst>
              <a:ext uri="{FF2B5EF4-FFF2-40B4-BE49-F238E27FC236}">
                <a16:creationId xmlns:a16="http://schemas.microsoft.com/office/drawing/2014/main" id="{5D5B35FE-7A9E-6CF0-2355-4D26C802C48F}"/>
              </a:ext>
            </a:extLst>
          </p:cNvPr>
          <p:cNvSpPr/>
          <p:nvPr/>
        </p:nvSpPr>
        <p:spPr>
          <a:xfrm>
            <a:off x="3547848" y="4129048"/>
            <a:ext cx="429916" cy="447706"/>
          </a:xfrm>
          <a:prstGeom prst="mathMultiply">
            <a:avLst>
              <a:gd name="adj1" fmla="val 441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F71FC9D-A116-42CA-948A-94974F5621DF}"/>
              </a:ext>
            </a:extLst>
          </p:cNvPr>
          <p:cNvSpPr txBox="1"/>
          <p:nvPr/>
        </p:nvSpPr>
        <p:spPr>
          <a:xfrm>
            <a:off x="6254261" y="4159176"/>
            <a:ext cx="2492990"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誤って呼び出せない！</a:t>
            </a:r>
          </a:p>
        </p:txBody>
      </p:sp>
    </p:spTree>
    <p:extLst>
      <p:ext uri="{BB962C8B-B14F-4D97-AF65-F5344CB8AC3E}">
        <p14:creationId xmlns:p14="http://schemas.microsoft.com/office/powerpoint/2010/main" val="386010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AB5856C-4495-4FD6-8A64-221EA00932A6}"/>
              </a:ext>
            </a:extLst>
          </p:cNvPr>
          <p:cNvSpPr txBox="1"/>
          <p:nvPr/>
        </p:nvSpPr>
        <p:spPr>
          <a:xfrm>
            <a:off x="686889" y="516528"/>
            <a:ext cx="6229141"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プレイヤー </a:t>
            </a:r>
            <a:r>
              <a:rPr kumimoji="1" lang="en-US" altLang="ja-JP" sz="2400" dirty="0">
                <a:latin typeface="メイリオ" panose="020B0604030504040204" pitchFamily="50" charset="-128"/>
                <a:ea typeface="メイリオ" panose="020B0604030504040204" pitchFamily="50" charset="-128"/>
              </a:rPr>
              <a:t>(</a:t>
            </a:r>
            <a:r>
              <a:rPr kumimoji="1" lang="en-US" altLang="ja-JP" sz="2400" dirty="0">
                <a:solidFill>
                  <a:schemeClr val="tx2"/>
                </a:solidFill>
                <a:latin typeface="メイリオ" panose="020B0604030504040204" pitchFamily="50" charset="-128"/>
                <a:ea typeface="メイリオ" panose="020B0604030504040204" pitchFamily="50" charset="-128"/>
              </a:rPr>
              <a:t>partial class</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EBE09ED-331E-4AF4-A55B-BED4BE9F7281}"/>
              </a:ext>
            </a:extLst>
          </p:cNvPr>
          <p:cNvSpPr txBox="1"/>
          <p:nvPr/>
        </p:nvSpPr>
        <p:spPr>
          <a:xfrm>
            <a:off x="686889" y="1231823"/>
            <a:ext cx="8392041" cy="1754326"/>
          </a:xfrm>
          <a:prstGeom prst="rect">
            <a:avLst/>
          </a:prstGeom>
          <a:noFill/>
        </p:spPr>
        <p:txBody>
          <a:bodyPr wrap="none" rtlCol="0">
            <a:spAutoFit/>
          </a:bodyPr>
          <a:lstStyle/>
          <a:p>
            <a:r>
              <a:rPr kumimoji="1" lang="ja-JP" altLang="en-US" sz="2800" dirty="0">
                <a:latin typeface="メイリオ" panose="020B0604030504040204" pitchFamily="50" charset="-128"/>
                <a:ea typeface="メイリオ" panose="020B0604030504040204" pitchFamily="50" charset="-128"/>
              </a:rPr>
              <a:t>コードの肥大化を抑える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solidFill>
                  <a:schemeClr val="tx2"/>
                </a:solidFill>
                <a:latin typeface="メイリオ" panose="020B0604030504040204" pitchFamily="50" charset="-128"/>
                <a:ea typeface="メイリオ" panose="020B0604030504040204" pitchFamily="50" charset="-128"/>
              </a:rPr>
              <a:t>partial class</a:t>
            </a:r>
            <a:r>
              <a:rPr kumimoji="1" lang="ja-JP" altLang="en-US" sz="2000" dirty="0">
                <a:latin typeface="メイリオ" panose="020B0604030504040204" pitchFamily="50" charset="-128"/>
                <a:ea typeface="メイリオ" panose="020B0604030504040204" pitchFamily="50" charset="-128"/>
              </a:rPr>
              <a:t>を使うことで各状態クラスを別々の</a:t>
            </a:r>
            <a:r>
              <a:rPr kumimoji="1" lang="en-US" altLang="ja-JP" sz="2000" dirty="0">
                <a:latin typeface="メイリオ" panose="020B0604030504040204" pitchFamily="50" charset="-128"/>
                <a:ea typeface="メイリオ" panose="020B0604030504040204" pitchFamily="50" charset="-128"/>
              </a:rPr>
              <a:t>cs</a:t>
            </a:r>
            <a:r>
              <a:rPr kumimoji="1" lang="ja-JP" altLang="en-US" sz="2000" dirty="0">
                <a:latin typeface="メイリオ" panose="020B0604030504040204" pitchFamily="50" charset="-128"/>
                <a:ea typeface="メイリオ" panose="020B0604030504040204" pitchFamily="50" charset="-128"/>
              </a:rPr>
              <a:t>ファイルに</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分けることに成功した。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そのため、前述で説明した内部クラスにした</a:t>
            </a:r>
            <a:r>
              <a:rPr kumimoji="1" lang="ja-JP" altLang="en-US" sz="2000" dirty="0">
                <a:solidFill>
                  <a:srgbClr val="FF7C80"/>
                </a:solidFill>
                <a:latin typeface="メイリオ" panose="020B0604030504040204" pitchFamily="50" charset="-128"/>
                <a:ea typeface="メイリオ" panose="020B0604030504040204" pitchFamily="50" charset="-128"/>
              </a:rPr>
              <a:t>デメリット</a:t>
            </a:r>
            <a:r>
              <a:rPr kumimoji="1" lang="ja-JP" altLang="en-US" sz="2000" dirty="0">
                <a:latin typeface="メイリオ" panose="020B0604030504040204" pitchFamily="50" charset="-128"/>
                <a:ea typeface="メイリオ" panose="020B0604030504040204" pitchFamily="50" charset="-128"/>
              </a:rPr>
              <a:t>を解消できた</a:t>
            </a:r>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　可読性の向上や制作の効率にもつながった</a:t>
            </a:r>
            <a:endParaRPr kumimoji="1" lang="en-US" altLang="ja-JP" sz="2000" dirty="0">
              <a:latin typeface="メイリオ" panose="020B0604030504040204" pitchFamily="50" charset="-128"/>
              <a:ea typeface="メイリオ" panose="020B0604030504040204" pitchFamily="50" charset="-128"/>
            </a:endParaRPr>
          </a:p>
        </p:txBody>
      </p:sp>
      <p:pic>
        <p:nvPicPr>
          <p:cNvPr id="4" name="図 3" descr="テキスト&#10;&#10;自動的に生成された説明">
            <a:extLst>
              <a:ext uri="{FF2B5EF4-FFF2-40B4-BE49-F238E27FC236}">
                <a16:creationId xmlns:a16="http://schemas.microsoft.com/office/drawing/2014/main" id="{1C04C9F5-136F-7653-0A6A-F0599BDC7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342" y="3562553"/>
            <a:ext cx="4498476" cy="2576463"/>
          </a:xfrm>
          <a:prstGeom prst="rect">
            <a:avLst/>
          </a:prstGeom>
        </p:spPr>
      </p:pic>
      <p:pic>
        <p:nvPicPr>
          <p:cNvPr id="7" name="図 6" descr="テキスト&#10;&#10;自動的に生成された説明">
            <a:extLst>
              <a:ext uri="{FF2B5EF4-FFF2-40B4-BE49-F238E27FC236}">
                <a16:creationId xmlns:a16="http://schemas.microsoft.com/office/drawing/2014/main" id="{984D0159-2D7E-670A-CB7C-0F2FB6902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89" y="3562552"/>
            <a:ext cx="4498476" cy="2576463"/>
          </a:xfrm>
          <a:prstGeom prst="rect">
            <a:avLst/>
          </a:prstGeom>
        </p:spPr>
      </p:pic>
      <p:sp>
        <p:nvSpPr>
          <p:cNvPr id="8" name="テキスト ボックス 7">
            <a:extLst>
              <a:ext uri="{FF2B5EF4-FFF2-40B4-BE49-F238E27FC236}">
                <a16:creationId xmlns:a16="http://schemas.microsoft.com/office/drawing/2014/main" id="{8DB6E326-6667-7E65-BFCB-42EB117698C8}"/>
              </a:ext>
            </a:extLst>
          </p:cNvPr>
          <p:cNvSpPr txBox="1"/>
          <p:nvPr/>
        </p:nvSpPr>
        <p:spPr>
          <a:xfrm>
            <a:off x="5427342" y="3185811"/>
            <a:ext cx="150913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StateIdle.cs</a:t>
            </a:r>
            <a:endParaRPr kumimoji="1" lang="en-US" altLang="ja-JP"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4F1F379-84AC-B3D8-FEC1-D1D462CAD066}"/>
              </a:ext>
            </a:extLst>
          </p:cNvPr>
          <p:cNvSpPr txBox="1"/>
          <p:nvPr/>
        </p:nvSpPr>
        <p:spPr>
          <a:xfrm>
            <a:off x="686889" y="3185811"/>
            <a:ext cx="1150571" cy="369332"/>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Player.cs</a:t>
            </a:r>
            <a:endParaRPr kumimoji="1" lang="en-US" altLang="ja-JP"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9930529F-9E5D-9909-F62E-546AA8A86CE4}"/>
              </a:ext>
            </a:extLst>
          </p:cNvPr>
          <p:cNvSpPr txBox="1"/>
          <p:nvPr/>
        </p:nvSpPr>
        <p:spPr>
          <a:xfrm>
            <a:off x="1404394" y="6566162"/>
            <a:ext cx="7561942" cy="461665"/>
          </a:xfrm>
          <a:prstGeom prst="rect">
            <a:avLst/>
          </a:prstGeom>
          <a:noFill/>
        </p:spPr>
        <p:txBody>
          <a:bodyPr wrap="none" rtlCol="0">
            <a:spAutoFit/>
          </a:bodyPr>
          <a:lstStyle/>
          <a:p>
            <a:r>
              <a:rPr kumimoji="1" lang="en-US" altLang="ja-JP" sz="2400" dirty="0">
                <a:latin typeface="メイリオ" panose="020B0604030504040204" pitchFamily="50" charset="-128"/>
                <a:ea typeface="メイリオ" panose="020B0604030504040204" pitchFamily="50" charset="-128"/>
              </a:rPr>
              <a:t>Player</a:t>
            </a:r>
            <a:r>
              <a:rPr kumimoji="1" lang="ja-JP" altLang="en-US" sz="2400" dirty="0">
                <a:latin typeface="メイリオ" panose="020B0604030504040204" pitchFamily="50" charset="-128"/>
                <a:ea typeface="メイリオ" panose="020B0604030504040204" pitchFamily="50" charset="-128"/>
              </a:rPr>
              <a:t>クラスに各状態クラスを宣言し呼び出している</a:t>
            </a:r>
          </a:p>
        </p:txBody>
      </p:sp>
    </p:spTree>
    <p:extLst>
      <p:ext uri="{BB962C8B-B14F-4D97-AF65-F5344CB8AC3E}">
        <p14:creationId xmlns:p14="http://schemas.microsoft.com/office/powerpoint/2010/main" val="276355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D552E9A-9473-4045-863F-D9607C5F30B6}"/>
              </a:ext>
            </a:extLst>
          </p:cNvPr>
          <p:cNvSpPr txBox="1"/>
          <p:nvPr/>
        </p:nvSpPr>
        <p:spPr>
          <a:xfrm>
            <a:off x="686889" y="516528"/>
            <a:ext cx="7430239" cy="707886"/>
          </a:xfrm>
          <a:prstGeom prst="rect">
            <a:avLst/>
          </a:prstGeom>
          <a:noFill/>
        </p:spPr>
        <p:txBody>
          <a:bodyPr wrap="none" rtlCol="0">
            <a:spAutoFit/>
          </a:bodyPr>
          <a:lstStyle/>
          <a:p>
            <a:r>
              <a:rPr kumimoji="1" lang="ja-JP" altLang="en-US" sz="4000" dirty="0">
                <a:latin typeface="メイリオ" panose="020B0604030504040204" pitchFamily="50" charset="-128"/>
                <a:ea typeface="メイリオ" panose="020B0604030504040204" pitchFamily="50" charset="-128"/>
              </a:rPr>
              <a:t>制作作品</a:t>
            </a:r>
            <a:r>
              <a:rPr kumimoji="1" lang="ja-JP" altLang="en-US" sz="2400" dirty="0">
                <a:latin typeface="メイリオ" panose="020B0604030504040204" pitchFamily="50" charset="-128"/>
                <a:ea typeface="メイリオ" panose="020B0604030504040204" pitchFamily="50" charset="-128"/>
              </a:rPr>
              <a:t>　簡易クラス図</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プレイヤー状態制御</a:t>
            </a:r>
            <a:r>
              <a:rPr kumimoji="1" lang="en-US" altLang="ja-JP" sz="2400" dirty="0">
                <a:latin typeface="メイリオ" panose="020B0604030504040204" pitchFamily="50" charset="-128"/>
                <a:ea typeface="メイリオ" panose="020B0604030504040204" pitchFamily="50" charset="-128"/>
              </a:rPr>
              <a:t>)</a:t>
            </a:r>
            <a:endParaRPr kumimoji="1" lang="ja-JP" altLang="en-US" sz="4000"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C250CA0F-4812-45B7-A71A-5AA12C841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954" y="1224414"/>
            <a:ext cx="7561904" cy="5436731"/>
          </a:xfrm>
          <a:prstGeom prst="rect">
            <a:avLst/>
          </a:prstGeom>
        </p:spPr>
      </p:pic>
    </p:spTree>
    <p:extLst>
      <p:ext uri="{BB962C8B-B14F-4D97-AF65-F5344CB8AC3E}">
        <p14:creationId xmlns:p14="http://schemas.microsoft.com/office/powerpoint/2010/main" val="35877097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TM04033921[[fn=ダマスク]]</Template>
  <TotalTime>2570</TotalTime>
  <Words>1415</Words>
  <Application>Microsoft Office PowerPoint</Application>
  <PresentationFormat>ユーザー設定</PresentationFormat>
  <Paragraphs>213</Paragraphs>
  <Slides>19</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19</vt:i4>
      </vt:variant>
    </vt:vector>
  </HeadingPairs>
  <TitlesOfParts>
    <vt:vector size="24" baseType="lpstr">
      <vt:lpstr>メイリオ</vt:lpstr>
      <vt:lpstr>Arial</vt:lpstr>
      <vt:lpstr>Bookman Old Style</vt:lpstr>
      <vt:lpstr>Rockwell</vt:lpstr>
      <vt:lpstr>Damask</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浜松　廉斗</dc:creator>
  <cp:lastModifiedBy>浜松　廉斗</cp:lastModifiedBy>
  <cp:revision>123</cp:revision>
  <dcterms:created xsi:type="dcterms:W3CDTF">2023-10-16T06:27:47Z</dcterms:created>
  <dcterms:modified xsi:type="dcterms:W3CDTF">2024-05-05T12:21:26Z</dcterms:modified>
</cp:coreProperties>
</file>